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Raleway-italic.fntdata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12" Type="http://schemas.openxmlformats.org/officeDocument/2006/relationships/font" Target="fonts/Raleway-bold.fntdata"/><Relationship Id="rId7" Type="http://schemas.openxmlformats.org/officeDocument/2006/relationships/slide" Target="slides/slide2.xml"/><Relationship Id="rId17" Type="http://schemas.openxmlformats.org/officeDocument/2006/relationships/customXml" Target="../customXml/item3.xml"/><Relationship Id="rId2" Type="http://schemas.openxmlformats.org/officeDocument/2006/relationships/viewProps" Target="viewProps.xml"/><Relationship Id="rId16" Type="http://schemas.openxmlformats.org/officeDocument/2006/relationships/customXml" Target="../customXml/item2.xml"/><Relationship Id="rId11" Type="http://schemas.openxmlformats.org/officeDocument/2006/relationships/font" Target="fonts/Raleway-regular.fntdata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aleway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20c4436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20c4436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0c481fe869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0c481fe869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0c481fe869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0c481fe869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c481fe869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c481fe86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kansrijk en passend adviseren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overgang po / vo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Inleiding	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In deze 45 minuten willen we de dialoog aangaan tussen PO en VO over adviezen die wij geven aan kinderen.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Hoe wil het PO deze  adviezen geven?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Hoe wil het VO deze adviezen krijgen?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Kortom: ‘Hoe ziet een passend, kansrijk advies eruit?’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Met als doel: PO en VO ontmoeten elkaar in dit onderwerp.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Kampvuurgesprek 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6 mensen nemen plaats in de binnenkring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binnenkring spreekt met elkaar / buitenkring luistert aandachtig (20 minuten)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buitenkring stelt verdiepende vragen (10 minuten)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binnenkring zet het gesprek voort aan de hand van vragen en input buitenkring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(10 minuten)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nabespreken 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105" y="2654380"/>
            <a:ext cx="3601825" cy="239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Voorwaarden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Niemand heeft het monopolie op de waarheid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We gaan in gesprek om met en van elkaar te leren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We zullen het tempo van het gesprek af en toe vertragen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Praten en luisteren zijn menselijk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We gaan ervan uit dat het af en toe chaotisch is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5502" y="2622502"/>
            <a:ext cx="2438350" cy="243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Vraag </a:t>
            </a:r>
            <a:br>
              <a:rPr lang="nl"/>
            </a:b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/>
              <a:t>Hoe ziet een passend advies voor een kind eruit?</a:t>
            </a:r>
            <a:endParaRPr sz="3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nl" sz="3200"/>
              <a:t> </a:t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36F481C17994298056D3DD2C8433A" ma:contentTypeVersion="18" ma:contentTypeDescription="Een nieuw document maken." ma:contentTypeScope="" ma:versionID="81dec6218eef05713074ea309fc5022f">
  <xsd:schema xmlns:xsd="http://www.w3.org/2001/XMLSchema" xmlns:xs="http://www.w3.org/2001/XMLSchema" xmlns:p="http://schemas.microsoft.com/office/2006/metadata/properties" xmlns:ns2="430e01a8-97e2-4c59-92c1-a32c1aaf8a62" xmlns:ns3="af7e04eb-7fd6-4c4b-9665-de265bbc74e6" targetNamespace="http://schemas.microsoft.com/office/2006/metadata/properties" ma:root="true" ma:fieldsID="df8e72d7214af603966b513b2722ddf4" ns2:_="" ns3:_="">
    <xsd:import namespace="430e01a8-97e2-4c59-92c1-a32c1aaf8a62"/>
    <xsd:import namespace="af7e04eb-7fd6-4c4b-9665-de265bbc74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e01a8-97e2-4c59-92c1-a32c1aaf8a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a29988f5-9d34-4ef4-8a74-6c0d695e6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7e04eb-7fd6-4c4b-9665-de265bbc74e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a4f7d8a-2081-433e-be6f-2bda0e80a92f}" ma:internalName="TaxCatchAll" ma:showField="CatchAllData" ma:web="af7e04eb-7fd6-4c4b-9665-de265bbc74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7e04eb-7fd6-4c4b-9665-de265bbc74e6" xsi:nil="true"/>
    <lcf76f155ced4ddcb4097134ff3c332f xmlns="430e01a8-97e2-4c59-92c1-a32c1aaf8a6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B5A6E4-3CD1-44C4-903B-307BF774D50E}"/>
</file>

<file path=customXml/itemProps2.xml><?xml version="1.0" encoding="utf-8"?>
<ds:datastoreItem xmlns:ds="http://schemas.openxmlformats.org/officeDocument/2006/customXml" ds:itemID="{E84F1F1A-DAAA-4DA6-92D9-3E266C966195}"/>
</file>

<file path=customXml/itemProps3.xml><?xml version="1.0" encoding="utf-8"?>
<ds:datastoreItem xmlns:ds="http://schemas.openxmlformats.org/officeDocument/2006/customXml" ds:itemID="{452AFB52-1ADE-4235-86B7-CAB171D31BF3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0x010100BD236F481C17994298056D3DD2C8433A</vt:lpwstr>
  </property>
</Properties>
</file>