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62" r:id="rId3"/>
    <p:sldId id="263" r:id="rId4"/>
    <p:sldId id="264" r:id="rId5"/>
    <p:sldId id="266" r:id="rId6"/>
    <p:sldId id="265" r:id="rId7"/>
    <p:sldId id="257" r:id="rId8"/>
    <p:sldId id="261" r:id="rId9"/>
    <p:sldId id="267"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583536C-84C8-CEEB-530A-381986299F26}" v="329" dt="2024-11-12T09:21:52.08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657"/>
  </p:normalViewPr>
  <p:slideViewPr>
    <p:cSldViewPr snapToGrid="0">
      <p:cViewPr varScale="1">
        <p:scale>
          <a:sx n="102" d="100"/>
          <a:sy n="102" d="100"/>
        </p:scale>
        <p:origin x="952" y="1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18" Type="http://schemas.openxmlformats.org/officeDocument/2006/relationships/customXml" Target="../customXml/item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17" Type="http://schemas.openxmlformats.org/officeDocument/2006/relationships/customXml" Target="../customXml/item1.xml"/><Relationship Id="rId2" Type="http://schemas.openxmlformats.org/officeDocument/2006/relationships/slide" Target="slides/slide1.xml"/><Relationship Id="rId16"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5"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customXml" Target="../customXml/item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nja van Buul" userId="6e1b6c98-40d3-4aef-b338-39c9532ffd20" providerId="ADAL" clId="{ABB0501A-6AE3-0645-B882-3E519BC0C189}"/>
    <pc:docChg chg="modSld">
      <pc:chgData name="Manja van Buul" userId="6e1b6c98-40d3-4aef-b338-39c9532ffd20" providerId="ADAL" clId="{ABB0501A-6AE3-0645-B882-3E519BC0C189}" dt="2024-11-12T11:29:29.527" v="73" actId="255"/>
      <pc:docMkLst>
        <pc:docMk/>
      </pc:docMkLst>
      <pc:sldChg chg="modSp mod">
        <pc:chgData name="Manja van Buul" userId="6e1b6c98-40d3-4aef-b338-39c9532ffd20" providerId="ADAL" clId="{ABB0501A-6AE3-0645-B882-3E519BC0C189}" dt="2024-11-12T11:28:57.530" v="57" actId="1076"/>
        <pc:sldMkLst>
          <pc:docMk/>
          <pc:sldMk cId="3436276464" sldId="261"/>
        </pc:sldMkLst>
        <pc:spChg chg="mod">
          <ac:chgData name="Manja van Buul" userId="6e1b6c98-40d3-4aef-b338-39c9532ffd20" providerId="ADAL" clId="{ABB0501A-6AE3-0645-B882-3E519BC0C189}" dt="2024-11-12T11:28:57.530" v="57" actId="1076"/>
          <ac:spMkLst>
            <pc:docMk/>
            <pc:sldMk cId="3436276464" sldId="261"/>
            <ac:spMk id="5" creationId="{E96476A1-DAA8-3493-0222-F2D923FD839E}"/>
          </ac:spMkLst>
        </pc:spChg>
      </pc:sldChg>
      <pc:sldChg chg="modSp mod">
        <pc:chgData name="Manja van Buul" userId="6e1b6c98-40d3-4aef-b338-39c9532ffd20" providerId="ADAL" clId="{ABB0501A-6AE3-0645-B882-3E519BC0C189}" dt="2024-11-12T11:29:29.527" v="73" actId="255"/>
        <pc:sldMkLst>
          <pc:docMk/>
          <pc:sldMk cId="3314289909" sldId="267"/>
        </pc:sldMkLst>
        <pc:spChg chg="mod">
          <ac:chgData name="Manja van Buul" userId="6e1b6c98-40d3-4aef-b338-39c9532ffd20" providerId="ADAL" clId="{ABB0501A-6AE3-0645-B882-3E519BC0C189}" dt="2024-11-12T11:29:29.527" v="73" actId="255"/>
          <ac:spMkLst>
            <pc:docMk/>
            <pc:sldMk cId="3314289909" sldId="267"/>
            <ac:spMk id="3" creationId="{82205ED7-30C2-5026-041C-DF7C7F6E0DBB}"/>
          </ac:spMkLst>
        </pc:spChg>
      </pc:sldChg>
    </pc:docChg>
  </pc:docChgLst>
  <pc:docChgLst>
    <pc:chgData name="Manja van Buul" userId="S::manja.vanbuul@aloysiusstichting.nl::6e1b6c98-40d3-4aef-b338-39c9532ffd20" providerId="AD" clId="Web-{C583536C-84C8-CEEB-530A-381986299F26}"/>
    <pc:docChg chg="addSld delSld modSld sldOrd">
      <pc:chgData name="Manja van Buul" userId="S::manja.vanbuul@aloysiusstichting.nl::6e1b6c98-40d3-4aef-b338-39c9532ffd20" providerId="AD" clId="Web-{C583536C-84C8-CEEB-530A-381986299F26}" dt="2024-11-12T09:21:52.086" v="325"/>
      <pc:docMkLst>
        <pc:docMk/>
      </pc:docMkLst>
      <pc:sldChg chg="addSp modSp">
        <pc:chgData name="Manja van Buul" userId="S::manja.vanbuul@aloysiusstichting.nl::6e1b6c98-40d3-4aef-b338-39c9532ffd20" providerId="AD" clId="Web-{C583536C-84C8-CEEB-530A-381986299F26}" dt="2024-11-12T09:07:55.192" v="144" actId="20577"/>
        <pc:sldMkLst>
          <pc:docMk/>
          <pc:sldMk cId="3039736602" sldId="257"/>
        </pc:sldMkLst>
        <pc:spChg chg="mod">
          <ac:chgData name="Manja van Buul" userId="S::manja.vanbuul@aloysiusstichting.nl::6e1b6c98-40d3-4aef-b338-39c9532ffd20" providerId="AD" clId="Web-{C583536C-84C8-CEEB-530A-381986299F26}" dt="2024-11-12T09:01:24.613" v="24" actId="14100"/>
          <ac:spMkLst>
            <pc:docMk/>
            <pc:sldMk cId="3039736602" sldId="257"/>
            <ac:spMk id="2" creationId="{12A43106-8829-94B7-664F-FEE7FEB2C110}"/>
          </ac:spMkLst>
        </pc:spChg>
        <pc:spChg chg="mod">
          <ac:chgData name="Manja van Buul" userId="S::manja.vanbuul@aloysiusstichting.nl::6e1b6c98-40d3-4aef-b338-39c9532ffd20" providerId="AD" clId="Web-{C583536C-84C8-CEEB-530A-381986299F26}" dt="2024-11-12T09:07:55.192" v="144" actId="20577"/>
          <ac:spMkLst>
            <pc:docMk/>
            <pc:sldMk cId="3039736602" sldId="257"/>
            <ac:spMk id="3" creationId="{7322D5DA-D4D9-A583-4FC5-E544730B4BDF}"/>
          </ac:spMkLst>
        </pc:spChg>
        <pc:spChg chg="add mod">
          <ac:chgData name="Manja van Buul" userId="S::manja.vanbuul@aloysiusstichting.nl::6e1b6c98-40d3-4aef-b338-39c9532ffd20" providerId="AD" clId="Web-{C583536C-84C8-CEEB-530A-381986299F26}" dt="2024-11-12T09:06:58.612" v="128" actId="1076"/>
          <ac:spMkLst>
            <pc:docMk/>
            <pc:sldMk cId="3039736602" sldId="257"/>
            <ac:spMk id="5" creationId="{ACC0940E-ED72-94CD-D124-BBCD353D6FE4}"/>
          </ac:spMkLst>
        </pc:spChg>
        <pc:spChg chg="add mod">
          <ac:chgData name="Manja van Buul" userId="S::manja.vanbuul@aloysiusstichting.nl::6e1b6c98-40d3-4aef-b338-39c9532ffd20" providerId="AD" clId="Web-{C583536C-84C8-CEEB-530A-381986299F26}" dt="2024-11-12T09:07:47.926" v="142" actId="20577"/>
          <ac:spMkLst>
            <pc:docMk/>
            <pc:sldMk cId="3039736602" sldId="257"/>
            <ac:spMk id="7" creationId="{3E64B647-B497-CA3A-D7C3-85D252EF2DD9}"/>
          </ac:spMkLst>
        </pc:spChg>
      </pc:sldChg>
      <pc:sldChg chg="del">
        <pc:chgData name="Manja van Buul" userId="S::manja.vanbuul@aloysiusstichting.nl::6e1b6c98-40d3-4aef-b338-39c9532ffd20" providerId="AD" clId="Web-{C583536C-84C8-CEEB-530A-381986299F26}" dt="2024-11-12T09:08:17.365" v="145"/>
        <pc:sldMkLst>
          <pc:docMk/>
          <pc:sldMk cId="3480294234" sldId="259"/>
        </pc:sldMkLst>
      </pc:sldChg>
      <pc:sldChg chg="del">
        <pc:chgData name="Manja van Buul" userId="S::manja.vanbuul@aloysiusstichting.nl::6e1b6c98-40d3-4aef-b338-39c9532ffd20" providerId="AD" clId="Web-{C583536C-84C8-CEEB-530A-381986299F26}" dt="2024-11-12T09:08:20.115" v="146"/>
        <pc:sldMkLst>
          <pc:docMk/>
          <pc:sldMk cId="39821889" sldId="260"/>
        </pc:sldMkLst>
      </pc:sldChg>
      <pc:sldChg chg="addSp delSp modSp ord">
        <pc:chgData name="Manja van Buul" userId="S::manja.vanbuul@aloysiusstichting.nl::6e1b6c98-40d3-4aef-b338-39c9532ffd20" providerId="AD" clId="Web-{C583536C-84C8-CEEB-530A-381986299F26}" dt="2024-11-12T09:21:52.086" v="325"/>
        <pc:sldMkLst>
          <pc:docMk/>
          <pc:sldMk cId="3436276464" sldId="261"/>
        </pc:sldMkLst>
        <pc:spChg chg="mod">
          <ac:chgData name="Manja van Buul" userId="S::manja.vanbuul@aloysiusstichting.nl::6e1b6c98-40d3-4aef-b338-39c9532ffd20" providerId="AD" clId="Web-{C583536C-84C8-CEEB-530A-381986299F26}" dt="2024-11-12T09:16:48.464" v="319" actId="1076"/>
          <ac:spMkLst>
            <pc:docMk/>
            <pc:sldMk cId="3436276464" sldId="261"/>
            <ac:spMk id="2" creationId="{F092211C-9EAD-8D3B-F673-D39A44DB0955}"/>
          </ac:spMkLst>
        </pc:spChg>
        <pc:spChg chg="del mod">
          <ac:chgData name="Manja van Buul" userId="S::manja.vanbuul@aloysiusstichting.nl::6e1b6c98-40d3-4aef-b338-39c9532ffd20" providerId="AD" clId="Web-{C583536C-84C8-CEEB-530A-381986299F26}" dt="2024-11-12T09:21:52.086" v="325"/>
          <ac:spMkLst>
            <pc:docMk/>
            <pc:sldMk cId="3436276464" sldId="261"/>
            <ac:spMk id="3" creationId="{82205ED7-30C2-5026-041C-DF7C7F6E0DBB}"/>
          </ac:spMkLst>
        </pc:spChg>
        <pc:spChg chg="add mod">
          <ac:chgData name="Manja van Buul" userId="S::manja.vanbuul@aloysiusstichting.nl::6e1b6c98-40d3-4aef-b338-39c9532ffd20" providerId="AD" clId="Web-{C583536C-84C8-CEEB-530A-381986299F26}" dt="2024-11-12T09:21:52.086" v="325"/>
          <ac:spMkLst>
            <pc:docMk/>
            <pc:sldMk cId="3436276464" sldId="261"/>
            <ac:spMk id="5" creationId="{E96476A1-DAA8-3493-0222-F2D923FD839E}"/>
          </ac:spMkLst>
        </pc:spChg>
      </pc:sldChg>
      <pc:sldChg chg="modSp">
        <pc:chgData name="Manja van Buul" userId="S::manja.vanbuul@aloysiusstichting.nl::6e1b6c98-40d3-4aef-b338-39c9532ffd20" providerId="AD" clId="Web-{C583536C-84C8-CEEB-530A-381986299F26}" dt="2024-11-12T09:19:44.409" v="321" actId="14100"/>
        <pc:sldMkLst>
          <pc:docMk/>
          <pc:sldMk cId="3882414562" sldId="262"/>
        </pc:sldMkLst>
        <pc:spChg chg="mod">
          <ac:chgData name="Manja van Buul" userId="S::manja.vanbuul@aloysiusstichting.nl::6e1b6c98-40d3-4aef-b338-39c9532ffd20" providerId="AD" clId="Web-{C583536C-84C8-CEEB-530A-381986299F26}" dt="2024-11-12T09:19:44.409" v="321" actId="14100"/>
          <ac:spMkLst>
            <pc:docMk/>
            <pc:sldMk cId="3882414562" sldId="262"/>
            <ac:spMk id="2" creationId="{4F58F2E0-809C-99AD-8898-4EFE7C5EE9E7}"/>
          </ac:spMkLst>
        </pc:spChg>
      </pc:sldChg>
      <pc:sldChg chg="add replId">
        <pc:chgData name="Manja van Buul" userId="S::manja.vanbuul@aloysiusstichting.nl::6e1b6c98-40d3-4aef-b338-39c9532ffd20" providerId="AD" clId="Web-{C583536C-84C8-CEEB-530A-381986299F26}" dt="2024-11-12T09:08:37.819" v="147"/>
        <pc:sldMkLst>
          <pc:docMk/>
          <pc:sldMk cId="3314289909" sldId="267"/>
        </pc:sldMkLst>
      </pc:sldChg>
    </pc:docChg>
  </pc:docChgLst>
  <pc:docChgLst>
    <pc:chgData name="Michele Portengen - Sambrink Sanderink" userId="841bdaab-beb3-414f-8502-c57edfad10c5" providerId="ADAL" clId="{CD2C030C-51CB-5A4D-B0B1-65BD016391C3}"/>
    <pc:docChg chg="undo custSel modSld">
      <pc:chgData name="Michele Portengen - Sambrink Sanderink" userId="841bdaab-beb3-414f-8502-c57edfad10c5" providerId="ADAL" clId="{CD2C030C-51CB-5A4D-B0B1-65BD016391C3}" dt="2024-11-12T14:40:12.988" v="37" actId="20577"/>
      <pc:docMkLst>
        <pc:docMk/>
      </pc:docMkLst>
      <pc:sldChg chg="modSp mod">
        <pc:chgData name="Michele Portengen - Sambrink Sanderink" userId="841bdaab-beb3-414f-8502-c57edfad10c5" providerId="ADAL" clId="{CD2C030C-51CB-5A4D-B0B1-65BD016391C3}" dt="2024-11-12T14:40:12.988" v="37" actId="20577"/>
        <pc:sldMkLst>
          <pc:docMk/>
          <pc:sldMk cId="3311035725" sldId="256"/>
        </pc:sldMkLst>
        <pc:spChg chg="mod">
          <ac:chgData name="Michele Portengen - Sambrink Sanderink" userId="841bdaab-beb3-414f-8502-c57edfad10c5" providerId="ADAL" clId="{CD2C030C-51CB-5A4D-B0B1-65BD016391C3}" dt="2024-11-12T14:40:12.988" v="37" actId="20577"/>
          <ac:spMkLst>
            <pc:docMk/>
            <pc:sldMk cId="3311035725" sldId="256"/>
            <ac:spMk id="2" creationId="{1B7387F4-5DA5-5630-0DD8-4BB892DD4027}"/>
          </ac:spMkLst>
        </pc:spChg>
        <pc:spChg chg="mod">
          <ac:chgData name="Michele Portengen - Sambrink Sanderink" userId="841bdaab-beb3-414f-8502-c57edfad10c5" providerId="ADAL" clId="{CD2C030C-51CB-5A4D-B0B1-65BD016391C3}" dt="2024-11-12T14:39:40.904" v="32" actId="20577"/>
          <ac:spMkLst>
            <pc:docMk/>
            <pc:sldMk cId="3311035725" sldId="256"/>
            <ac:spMk id="3" creationId="{797DB3AC-EBD4-83E5-0401-098D4142A19A}"/>
          </ac:spMkLst>
        </pc:spChg>
      </pc:sldChg>
      <pc:sldChg chg="addSp delSp modSp mod setBg">
        <pc:chgData name="Michele Portengen - Sambrink Sanderink" userId="841bdaab-beb3-414f-8502-c57edfad10c5" providerId="ADAL" clId="{CD2C030C-51CB-5A4D-B0B1-65BD016391C3}" dt="2024-11-11T10:59:24.329" v="22" actId="26606"/>
        <pc:sldMkLst>
          <pc:docMk/>
          <pc:sldMk cId="3882414562" sldId="262"/>
        </pc:sldMkLst>
        <pc:spChg chg="mod">
          <ac:chgData name="Michele Portengen - Sambrink Sanderink" userId="841bdaab-beb3-414f-8502-c57edfad10c5" providerId="ADAL" clId="{CD2C030C-51CB-5A4D-B0B1-65BD016391C3}" dt="2024-11-11T10:59:24.329" v="22" actId="26606"/>
          <ac:spMkLst>
            <pc:docMk/>
            <pc:sldMk cId="3882414562" sldId="262"/>
            <ac:spMk id="2" creationId="{4F58F2E0-809C-99AD-8898-4EFE7C5EE9E7}"/>
          </ac:spMkLst>
        </pc:spChg>
        <pc:spChg chg="add del mod">
          <ac:chgData name="Michele Portengen - Sambrink Sanderink" userId="841bdaab-beb3-414f-8502-c57edfad10c5" providerId="ADAL" clId="{CD2C030C-51CB-5A4D-B0B1-65BD016391C3}" dt="2024-11-11T10:59:24.329" v="22" actId="26606"/>
          <ac:spMkLst>
            <pc:docMk/>
            <pc:sldMk cId="3882414562" sldId="262"/>
            <ac:spMk id="3" creationId="{998F7314-A542-C73A-6529-BABB0D4F00C1}"/>
          </ac:spMkLst>
        </pc:spChg>
        <pc:spChg chg="add del">
          <ac:chgData name="Michele Portengen - Sambrink Sanderink" userId="841bdaab-beb3-414f-8502-c57edfad10c5" providerId="ADAL" clId="{CD2C030C-51CB-5A4D-B0B1-65BD016391C3}" dt="2024-11-11T10:59:22.106" v="19" actId="26606"/>
          <ac:spMkLst>
            <pc:docMk/>
            <pc:sldMk cId="3882414562" sldId="262"/>
            <ac:spMk id="8" creationId="{603AE127-802C-459A-A612-DB85B67F0DC0}"/>
          </ac:spMkLst>
        </pc:spChg>
        <pc:spChg chg="add del">
          <ac:chgData name="Michele Portengen - Sambrink Sanderink" userId="841bdaab-beb3-414f-8502-c57edfad10c5" providerId="ADAL" clId="{CD2C030C-51CB-5A4D-B0B1-65BD016391C3}" dt="2024-11-11T10:59:24.327" v="21" actId="26606"/>
          <ac:spMkLst>
            <pc:docMk/>
            <pc:sldMk cId="3882414562" sldId="262"/>
            <ac:spMk id="9" creationId="{9F4444CE-BC8D-4D61-B303-4C05614E62AB}"/>
          </ac:spMkLst>
        </pc:spChg>
        <pc:spChg chg="add del">
          <ac:chgData name="Michele Portengen - Sambrink Sanderink" userId="841bdaab-beb3-414f-8502-c57edfad10c5" providerId="ADAL" clId="{CD2C030C-51CB-5A4D-B0B1-65BD016391C3}" dt="2024-11-11T10:59:22.106" v="19" actId="26606"/>
          <ac:spMkLst>
            <pc:docMk/>
            <pc:sldMk cId="3882414562" sldId="262"/>
            <ac:spMk id="10" creationId="{9323D83D-50D6-4040-A58B-FCEA340F886A}"/>
          </ac:spMkLst>
        </pc:spChg>
        <pc:spChg chg="add del">
          <ac:chgData name="Michele Portengen - Sambrink Sanderink" userId="841bdaab-beb3-414f-8502-c57edfad10c5" providerId="ADAL" clId="{CD2C030C-51CB-5A4D-B0B1-65BD016391C3}" dt="2024-11-11T10:59:24.327" v="21" actId="26606"/>
          <ac:spMkLst>
            <pc:docMk/>
            <pc:sldMk cId="3882414562" sldId="262"/>
            <ac:spMk id="11" creationId="{73772B81-181F-48B7-8826-4D9686D15DF5}"/>
          </ac:spMkLst>
        </pc:spChg>
        <pc:spChg chg="add del">
          <ac:chgData name="Michele Portengen - Sambrink Sanderink" userId="841bdaab-beb3-414f-8502-c57edfad10c5" providerId="ADAL" clId="{CD2C030C-51CB-5A4D-B0B1-65BD016391C3}" dt="2024-11-11T10:59:24.327" v="21" actId="26606"/>
          <ac:spMkLst>
            <pc:docMk/>
            <pc:sldMk cId="3882414562" sldId="262"/>
            <ac:spMk id="13" creationId="{B2205F6E-03C6-4E92-877C-E2482F6599AA}"/>
          </ac:spMkLst>
        </pc:spChg>
        <pc:spChg chg="add del">
          <ac:chgData name="Michele Portengen - Sambrink Sanderink" userId="841bdaab-beb3-414f-8502-c57edfad10c5" providerId="ADAL" clId="{CD2C030C-51CB-5A4D-B0B1-65BD016391C3}" dt="2024-11-11T10:59:22.106" v="19" actId="26606"/>
          <ac:spMkLst>
            <pc:docMk/>
            <pc:sldMk cId="3882414562" sldId="262"/>
            <ac:spMk id="14" creationId="{F10FD715-4DCE-4779-B634-EC78315EA213}"/>
          </ac:spMkLst>
        </pc:spChg>
        <pc:spChg chg="add">
          <ac:chgData name="Michele Portengen - Sambrink Sanderink" userId="841bdaab-beb3-414f-8502-c57edfad10c5" providerId="ADAL" clId="{CD2C030C-51CB-5A4D-B0B1-65BD016391C3}" dt="2024-11-11T10:59:24.329" v="22" actId="26606"/>
          <ac:spMkLst>
            <pc:docMk/>
            <pc:sldMk cId="3882414562" sldId="262"/>
            <ac:spMk id="16" creationId="{998F7314-A542-C73A-6529-BABB0D4F00C1}"/>
          </ac:spMkLst>
        </pc:spChg>
        <pc:graphicFrameChg chg="add del">
          <ac:chgData name="Michele Portengen - Sambrink Sanderink" userId="841bdaab-beb3-414f-8502-c57edfad10c5" providerId="ADAL" clId="{CD2C030C-51CB-5A4D-B0B1-65BD016391C3}" dt="2024-11-11T10:59:24.327" v="21" actId="26606"/>
          <ac:graphicFrameMkLst>
            <pc:docMk/>
            <pc:sldMk cId="3882414562" sldId="262"/>
            <ac:graphicFrameMk id="5" creationId="{24F2D6E0-3C17-EC82-3774-CA2E2616EE6B}"/>
          </ac:graphicFrameMkLst>
        </pc:graphicFrameChg>
        <pc:cxnChg chg="add del">
          <ac:chgData name="Michele Portengen - Sambrink Sanderink" userId="841bdaab-beb3-414f-8502-c57edfad10c5" providerId="ADAL" clId="{CD2C030C-51CB-5A4D-B0B1-65BD016391C3}" dt="2024-11-11T10:59:22.106" v="19" actId="26606"/>
          <ac:cxnSpMkLst>
            <pc:docMk/>
            <pc:sldMk cId="3882414562" sldId="262"/>
            <ac:cxnSpMk id="12" creationId="{1A1FE6BB-DFB2-4080-9B5E-076EF5DDE67B}"/>
          </ac:cxnSpMkLst>
        </pc:cxnChg>
        <pc:cxnChg chg="add">
          <ac:chgData name="Michele Portengen - Sambrink Sanderink" userId="841bdaab-beb3-414f-8502-c57edfad10c5" providerId="ADAL" clId="{CD2C030C-51CB-5A4D-B0B1-65BD016391C3}" dt="2024-11-11T10:59:24.329" v="22" actId="26606"/>
          <ac:cxnSpMkLst>
            <pc:docMk/>
            <pc:sldMk cId="3882414562" sldId="262"/>
            <ac:cxnSpMk id="15" creationId="{0B5F7E3B-C5F1-40E0-A491-558BAFBC1127}"/>
          </ac:cxnSpMkLst>
        </pc:cxnChg>
      </pc:sldChg>
      <pc:sldChg chg="addSp modSp mod setBg">
        <pc:chgData name="Michele Portengen - Sambrink Sanderink" userId="841bdaab-beb3-414f-8502-c57edfad10c5" providerId="ADAL" clId="{CD2C030C-51CB-5A4D-B0B1-65BD016391C3}" dt="2024-11-11T10:59:02.605" v="17" actId="26606"/>
        <pc:sldMkLst>
          <pc:docMk/>
          <pc:sldMk cId="1168279312" sldId="264"/>
        </pc:sldMkLst>
        <pc:spChg chg="mod">
          <ac:chgData name="Michele Portengen - Sambrink Sanderink" userId="841bdaab-beb3-414f-8502-c57edfad10c5" providerId="ADAL" clId="{CD2C030C-51CB-5A4D-B0B1-65BD016391C3}" dt="2024-11-11T10:59:02.605" v="17" actId="26606"/>
          <ac:spMkLst>
            <pc:docMk/>
            <pc:sldMk cId="1168279312" sldId="264"/>
            <ac:spMk id="2" creationId="{4EF9C331-594B-D5B8-9777-19EA43EA77B0}"/>
          </ac:spMkLst>
        </pc:spChg>
        <pc:spChg chg="mod">
          <ac:chgData name="Michele Portengen - Sambrink Sanderink" userId="841bdaab-beb3-414f-8502-c57edfad10c5" providerId="ADAL" clId="{CD2C030C-51CB-5A4D-B0B1-65BD016391C3}" dt="2024-11-11T10:59:02.605" v="17" actId="26606"/>
          <ac:spMkLst>
            <pc:docMk/>
            <pc:sldMk cId="1168279312" sldId="264"/>
            <ac:spMk id="3" creationId="{0200327E-8906-FE60-A1B7-5F7A40EFC53A}"/>
          </ac:spMkLst>
        </pc:spChg>
        <pc:spChg chg="add">
          <ac:chgData name="Michele Portengen - Sambrink Sanderink" userId="841bdaab-beb3-414f-8502-c57edfad10c5" providerId="ADAL" clId="{CD2C030C-51CB-5A4D-B0B1-65BD016391C3}" dt="2024-11-11T10:59:02.605" v="17" actId="26606"/>
          <ac:spMkLst>
            <pc:docMk/>
            <pc:sldMk cId="1168279312" sldId="264"/>
            <ac:spMk id="8" creationId="{603AE127-802C-459A-A612-DB85B67F0DC0}"/>
          </ac:spMkLst>
        </pc:spChg>
        <pc:spChg chg="add">
          <ac:chgData name="Michele Portengen - Sambrink Sanderink" userId="841bdaab-beb3-414f-8502-c57edfad10c5" providerId="ADAL" clId="{CD2C030C-51CB-5A4D-B0B1-65BD016391C3}" dt="2024-11-11T10:59:02.605" v="17" actId="26606"/>
          <ac:spMkLst>
            <pc:docMk/>
            <pc:sldMk cId="1168279312" sldId="264"/>
            <ac:spMk id="10" creationId="{9323D83D-50D6-4040-A58B-FCEA340F886A}"/>
          </ac:spMkLst>
        </pc:spChg>
        <pc:spChg chg="add">
          <ac:chgData name="Michele Portengen - Sambrink Sanderink" userId="841bdaab-beb3-414f-8502-c57edfad10c5" providerId="ADAL" clId="{CD2C030C-51CB-5A4D-B0B1-65BD016391C3}" dt="2024-11-11T10:59:02.605" v="17" actId="26606"/>
          <ac:spMkLst>
            <pc:docMk/>
            <pc:sldMk cId="1168279312" sldId="264"/>
            <ac:spMk id="14" creationId="{F10FD715-4DCE-4779-B634-EC78315EA213}"/>
          </ac:spMkLst>
        </pc:spChg>
        <pc:cxnChg chg="add">
          <ac:chgData name="Michele Portengen - Sambrink Sanderink" userId="841bdaab-beb3-414f-8502-c57edfad10c5" providerId="ADAL" clId="{CD2C030C-51CB-5A4D-B0B1-65BD016391C3}" dt="2024-11-11T10:59:02.605" v="17" actId="26606"/>
          <ac:cxnSpMkLst>
            <pc:docMk/>
            <pc:sldMk cId="1168279312" sldId="264"/>
            <ac:cxnSpMk id="12" creationId="{1A1FE6BB-DFB2-4080-9B5E-076EF5DDE67B}"/>
          </ac:cxnSpMkLst>
        </pc:cxnChg>
      </pc:sldChg>
      <pc:sldChg chg="addSp modSp mod setBg">
        <pc:chgData name="Michele Portengen - Sambrink Sanderink" userId="841bdaab-beb3-414f-8502-c57edfad10c5" providerId="ADAL" clId="{CD2C030C-51CB-5A4D-B0B1-65BD016391C3}" dt="2024-11-11T10:59:58.241" v="31" actId="27636"/>
        <pc:sldMkLst>
          <pc:docMk/>
          <pc:sldMk cId="427133371" sldId="265"/>
        </pc:sldMkLst>
        <pc:spChg chg="mod">
          <ac:chgData name="Michele Portengen - Sambrink Sanderink" userId="841bdaab-beb3-414f-8502-c57edfad10c5" providerId="ADAL" clId="{CD2C030C-51CB-5A4D-B0B1-65BD016391C3}" dt="2024-11-11T10:59:43.813" v="24" actId="26606"/>
          <ac:spMkLst>
            <pc:docMk/>
            <pc:sldMk cId="427133371" sldId="265"/>
            <ac:spMk id="2" creationId="{86454848-180F-EB32-E8CB-41A58E3D692A}"/>
          </ac:spMkLst>
        </pc:spChg>
        <pc:spChg chg="mod">
          <ac:chgData name="Michele Portengen - Sambrink Sanderink" userId="841bdaab-beb3-414f-8502-c57edfad10c5" providerId="ADAL" clId="{CD2C030C-51CB-5A4D-B0B1-65BD016391C3}" dt="2024-11-11T10:59:58.241" v="31" actId="27636"/>
          <ac:spMkLst>
            <pc:docMk/>
            <pc:sldMk cId="427133371" sldId="265"/>
            <ac:spMk id="3" creationId="{0C02EEEC-16FB-AD15-851C-5C72C3FA988F}"/>
          </ac:spMkLst>
        </pc:spChg>
        <pc:spChg chg="add">
          <ac:chgData name="Michele Portengen - Sambrink Sanderink" userId="841bdaab-beb3-414f-8502-c57edfad10c5" providerId="ADAL" clId="{CD2C030C-51CB-5A4D-B0B1-65BD016391C3}" dt="2024-11-11T10:59:43.813" v="24" actId="26606"/>
          <ac:spMkLst>
            <pc:docMk/>
            <pc:sldMk cId="427133371" sldId="265"/>
            <ac:spMk id="8" creationId="{603AE127-802C-459A-A612-DB85B67F0DC0}"/>
          </ac:spMkLst>
        </pc:spChg>
        <pc:spChg chg="add">
          <ac:chgData name="Michele Portengen - Sambrink Sanderink" userId="841bdaab-beb3-414f-8502-c57edfad10c5" providerId="ADAL" clId="{CD2C030C-51CB-5A4D-B0B1-65BD016391C3}" dt="2024-11-11T10:59:43.813" v="24" actId="26606"/>
          <ac:spMkLst>
            <pc:docMk/>
            <pc:sldMk cId="427133371" sldId="265"/>
            <ac:spMk id="10" creationId="{9323D83D-50D6-4040-A58B-FCEA340F886A}"/>
          </ac:spMkLst>
        </pc:spChg>
        <pc:spChg chg="add">
          <ac:chgData name="Michele Portengen - Sambrink Sanderink" userId="841bdaab-beb3-414f-8502-c57edfad10c5" providerId="ADAL" clId="{CD2C030C-51CB-5A4D-B0B1-65BD016391C3}" dt="2024-11-11T10:59:43.813" v="24" actId="26606"/>
          <ac:spMkLst>
            <pc:docMk/>
            <pc:sldMk cId="427133371" sldId="265"/>
            <ac:spMk id="14" creationId="{F10FD715-4DCE-4779-B634-EC78315EA213}"/>
          </ac:spMkLst>
        </pc:spChg>
        <pc:cxnChg chg="add">
          <ac:chgData name="Michele Portengen - Sambrink Sanderink" userId="841bdaab-beb3-414f-8502-c57edfad10c5" providerId="ADAL" clId="{CD2C030C-51CB-5A4D-B0B1-65BD016391C3}" dt="2024-11-11T10:59:43.813" v="24" actId="26606"/>
          <ac:cxnSpMkLst>
            <pc:docMk/>
            <pc:sldMk cId="427133371" sldId="265"/>
            <ac:cxnSpMk id="12" creationId="{1A1FE6BB-DFB2-4080-9B5E-076EF5DDE67B}"/>
          </ac:cxnSpMkLst>
        </pc:cxnChg>
      </pc:sldChg>
      <pc:sldChg chg="addSp modSp mod setBg">
        <pc:chgData name="Michele Portengen - Sambrink Sanderink" userId="841bdaab-beb3-414f-8502-c57edfad10c5" providerId="ADAL" clId="{CD2C030C-51CB-5A4D-B0B1-65BD016391C3}" dt="2024-11-11T10:59:28.245" v="23" actId="26606"/>
        <pc:sldMkLst>
          <pc:docMk/>
          <pc:sldMk cId="1180373829" sldId="266"/>
        </pc:sldMkLst>
        <pc:spChg chg="mod">
          <ac:chgData name="Michele Portengen - Sambrink Sanderink" userId="841bdaab-beb3-414f-8502-c57edfad10c5" providerId="ADAL" clId="{CD2C030C-51CB-5A4D-B0B1-65BD016391C3}" dt="2024-11-11T10:59:28.245" v="23" actId="26606"/>
          <ac:spMkLst>
            <pc:docMk/>
            <pc:sldMk cId="1180373829" sldId="266"/>
            <ac:spMk id="2" creationId="{C3ED9D58-D0B1-8209-BCF9-2D24DF5E9871}"/>
          </ac:spMkLst>
        </pc:spChg>
        <pc:spChg chg="mod">
          <ac:chgData name="Michele Portengen - Sambrink Sanderink" userId="841bdaab-beb3-414f-8502-c57edfad10c5" providerId="ADAL" clId="{CD2C030C-51CB-5A4D-B0B1-65BD016391C3}" dt="2024-11-11T10:59:28.245" v="23" actId="26606"/>
          <ac:spMkLst>
            <pc:docMk/>
            <pc:sldMk cId="1180373829" sldId="266"/>
            <ac:spMk id="3" creationId="{8EAD8B5E-A21F-8519-7BFE-2BCAD57EEA57}"/>
          </ac:spMkLst>
        </pc:spChg>
        <pc:spChg chg="add">
          <ac:chgData name="Michele Portengen - Sambrink Sanderink" userId="841bdaab-beb3-414f-8502-c57edfad10c5" providerId="ADAL" clId="{CD2C030C-51CB-5A4D-B0B1-65BD016391C3}" dt="2024-11-11T10:59:28.245" v="23" actId="26606"/>
          <ac:spMkLst>
            <pc:docMk/>
            <pc:sldMk cId="1180373829" sldId="266"/>
            <ac:spMk id="8" creationId="{603AE127-802C-459A-A612-DB85B67F0DC0}"/>
          </ac:spMkLst>
        </pc:spChg>
        <pc:spChg chg="add">
          <ac:chgData name="Michele Portengen - Sambrink Sanderink" userId="841bdaab-beb3-414f-8502-c57edfad10c5" providerId="ADAL" clId="{CD2C030C-51CB-5A4D-B0B1-65BD016391C3}" dt="2024-11-11T10:59:28.245" v="23" actId="26606"/>
          <ac:spMkLst>
            <pc:docMk/>
            <pc:sldMk cId="1180373829" sldId="266"/>
            <ac:spMk id="10" creationId="{9323D83D-50D6-4040-A58B-FCEA340F886A}"/>
          </ac:spMkLst>
        </pc:spChg>
        <pc:spChg chg="add">
          <ac:chgData name="Michele Portengen - Sambrink Sanderink" userId="841bdaab-beb3-414f-8502-c57edfad10c5" providerId="ADAL" clId="{CD2C030C-51CB-5A4D-B0B1-65BD016391C3}" dt="2024-11-11T10:59:28.245" v="23" actId="26606"/>
          <ac:spMkLst>
            <pc:docMk/>
            <pc:sldMk cId="1180373829" sldId="266"/>
            <ac:spMk id="14" creationId="{F10FD715-4DCE-4779-B634-EC78315EA213}"/>
          </ac:spMkLst>
        </pc:spChg>
        <pc:cxnChg chg="add">
          <ac:chgData name="Michele Portengen - Sambrink Sanderink" userId="841bdaab-beb3-414f-8502-c57edfad10c5" providerId="ADAL" clId="{CD2C030C-51CB-5A4D-B0B1-65BD016391C3}" dt="2024-11-11T10:59:28.245" v="23" actId="26606"/>
          <ac:cxnSpMkLst>
            <pc:docMk/>
            <pc:sldMk cId="1180373829" sldId="266"/>
            <ac:cxnSpMk id="12" creationId="{1A1FE6BB-DFB2-4080-9B5E-076EF5DDE67B}"/>
          </ac:cxnSpMkLst>
        </pc:cxn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dia">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nl-NL"/>
              <a:t>Klik om stijl te bewerken</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a:t>Klikken om de ondertitelstijl van het model te bewerken</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11/12/24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el en bijschrift">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nl-NL"/>
              <a:t>Klik om stijl te bewerken</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Klikken om de tekststijl van het model te bewerken</a:t>
            </a:r>
          </a:p>
        </p:txBody>
      </p:sp>
      <p:sp>
        <p:nvSpPr>
          <p:cNvPr id="4" name="Date Placeholder 3"/>
          <p:cNvSpPr>
            <a:spLocks noGrp="1"/>
          </p:cNvSpPr>
          <p:nvPr>
            <p:ph type="dt" sz="half" idx="10"/>
          </p:nvPr>
        </p:nvSpPr>
        <p:spPr/>
        <p:txBody>
          <a:bodyPr/>
          <a:lstStyle/>
          <a:p>
            <a:fld id="{B61BEF0D-F0BB-DE4B-95CE-6DB70DBA9567}" type="datetimeFigureOut">
              <a:rPr lang="en-US" dirty="0"/>
              <a:pPr/>
              <a:t>11/12/24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eraat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nl-NL"/>
              <a:t>Klik om stijl te bewerken</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a:t>Klikken om de tekststijl van het model te bewerken</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Klikken om de tekststijl van het model te bewerken</a:t>
            </a:r>
          </a:p>
        </p:txBody>
      </p:sp>
      <p:sp>
        <p:nvSpPr>
          <p:cNvPr id="4" name="Date Placeholder 3"/>
          <p:cNvSpPr>
            <a:spLocks noGrp="1"/>
          </p:cNvSpPr>
          <p:nvPr>
            <p:ph type="dt" sz="half" idx="10"/>
          </p:nvPr>
        </p:nvSpPr>
        <p:spPr/>
        <p:txBody>
          <a:bodyPr/>
          <a:lstStyle/>
          <a:p>
            <a:fld id="{B61BEF0D-F0BB-DE4B-95CE-6DB70DBA9567}" type="datetimeFigureOut">
              <a:rPr lang="en-US" dirty="0"/>
              <a:pPr/>
              <a:t>11/12/24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amkaartje">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nl-NL"/>
              <a:t>Klik om stijl te bewerken</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Klikken om de tekststijl van het model te bewerken</a:t>
            </a:r>
          </a:p>
        </p:txBody>
      </p:sp>
      <p:sp>
        <p:nvSpPr>
          <p:cNvPr id="4" name="Date Placeholder 3"/>
          <p:cNvSpPr>
            <a:spLocks noGrp="1"/>
          </p:cNvSpPr>
          <p:nvPr>
            <p:ph type="dt" sz="half" idx="10"/>
          </p:nvPr>
        </p:nvSpPr>
        <p:spPr/>
        <p:txBody>
          <a:bodyPr/>
          <a:lstStyle/>
          <a:p>
            <a:fld id="{B61BEF0D-F0BB-DE4B-95CE-6DB70DBA9567}" type="datetimeFigureOut">
              <a:rPr lang="en-US" dirty="0"/>
              <a:pPr/>
              <a:t>11/12/24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Offerte naamkaartj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nl-NL"/>
              <a:t>Klik om stijl te bewerken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a:t>Klikken om de tekststijl van het model te bewerken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Klikken om de tekststijl van het model te bewerken</a:t>
            </a:r>
          </a:p>
        </p:txBody>
      </p:sp>
      <p:sp>
        <p:nvSpPr>
          <p:cNvPr id="4" name="Date Placeholder 3"/>
          <p:cNvSpPr>
            <a:spLocks noGrp="1"/>
          </p:cNvSpPr>
          <p:nvPr>
            <p:ph type="dt" sz="half" idx="10"/>
          </p:nvPr>
        </p:nvSpPr>
        <p:spPr/>
        <p:txBody>
          <a:bodyPr/>
          <a:lstStyle/>
          <a:p>
            <a:fld id="{B61BEF0D-F0BB-DE4B-95CE-6DB70DBA9567}" type="datetimeFigureOut">
              <a:rPr lang="en-US" dirty="0"/>
              <a:pPr/>
              <a:t>11/12/24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Waar of onwaar">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nl-NL"/>
              <a:t>Klik om stijl te bewerken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a:t>Klikken om de tekststijl van het model te bewerken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Klikken om de tekststijl van het model te bewerken</a:t>
            </a:r>
          </a:p>
        </p:txBody>
      </p:sp>
      <p:sp>
        <p:nvSpPr>
          <p:cNvPr id="4" name="Date Placeholder 3"/>
          <p:cNvSpPr>
            <a:spLocks noGrp="1"/>
          </p:cNvSpPr>
          <p:nvPr>
            <p:ph type="dt" sz="half" idx="10"/>
          </p:nvPr>
        </p:nvSpPr>
        <p:spPr/>
        <p:txBody>
          <a:bodyPr/>
          <a:lstStyle/>
          <a:p>
            <a:fld id="{B61BEF0D-F0BB-DE4B-95CE-6DB70DBA9567}" type="datetimeFigureOut">
              <a:rPr lang="en-US" dirty="0"/>
              <a:pPr/>
              <a:t>11/12/24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Vertical Text Placeholder 2"/>
          <p:cNvSpPr>
            <a:spLocks noGrp="1"/>
          </p:cNvSpPr>
          <p:nvPr>
            <p:ph type="body" orient="vert" idx="1"/>
          </p:nvPr>
        </p:nvSpPr>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11/12/24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‹nr.›</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nl-NL"/>
              <a:t>Klik om stijl te bewerken</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11/12/24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nl-NL"/>
              <a:t>Klik om stijl te bewerken</a:t>
            </a:r>
            <a:endParaRPr lang="en-US" dirty="0"/>
          </a:p>
        </p:txBody>
      </p:sp>
      <p:sp>
        <p:nvSpPr>
          <p:cNvPr id="3" name="Content Placeholder 2"/>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11/12/24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nl-NL"/>
              <a:t>Klik om stijl te bewerken</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Klikken om de tekststijl van het model te bewerken</a:t>
            </a:r>
          </a:p>
        </p:txBody>
      </p:sp>
      <p:sp>
        <p:nvSpPr>
          <p:cNvPr id="4" name="Date Placeholder 3"/>
          <p:cNvSpPr>
            <a:spLocks noGrp="1"/>
          </p:cNvSpPr>
          <p:nvPr>
            <p:ph type="dt" sz="half" idx="10"/>
          </p:nvPr>
        </p:nvSpPr>
        <p:spPr/>
        <p:txBody>
          <a:bodyPr/>
          <a:lstStyle/>
          <a:p>
            <a:fld id="{B61BEF0D-F0BB-DE4B-95CE-6DB70DBA9567}" type="datetimeFigureOut">
              <a:rPr lang="en-US" dirty="0"/>
              <a:pPr/>
              <a:t>11/12/24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t>11/12/24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‹nr.›</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nl-NL"/>
              <a:t>Klik om stijl te bewerken</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11/12/24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nl-NL"/>
              <a:t>Klik om stijl te bewerken</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11/12/24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11/12/24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nl-NL"/>
              <a:t>Klik om stijl te bewerken</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nl-NL"/>
              <a:t>Klikken om de tekststijl van het model te bewerken</a:t>
            </a:r>
          </a:p>
        </p:txBody>
      </p:sp>
      <p:sp>
        <p:nvSpPr>
          <p:cNvPr id="5" name="Date Placeholder 4"/>
          <p:cNvSpPr>
            <a:spLocks noGrp="1"/>
          </p:cNvSpPr>
          <p:nvPr>
            <p:ph type="dt" sz="half" idx="10"/>
          </p:nvPr>
        </p:nvSpPr>
        <p:spPr/>
        <p:txBody>
          <a:bodyPr/>
          <a:lstStyle/>
          <a:p>
            <a:fld id="{42A54C80-263E-416B-A8E0-580EDEADCBDC}" type="datetimeFigureOut">
              <a:rPr lang="en-US" dirty="0"/>
              <a:t>11/12/24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‹nr.›</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nl-NL"/>
              <a:t>Klik om stijl te bewerken</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l-NL"/>
              <a:t>Klik op het pictogram als u een afbeelding wilt toevoegen</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Klikken om de tekststijl van het model te bewerken</a:t>
            </a:r>
          </a:p>
        </p:txBody>
      </p:sp>
      <p:sp>
        <p:nvSpPr>
          <p:cNvPr id="5" name="Date Placeholder 4"/>
          <p:cNvSpPr>
            <a:spLocks noGrp="1"/>
          </p:cNvSpPr>
          <p:nvPr>
            <p:ph type="dt" sz="half" idx="10"/>
          </p:nvPr>
        </p:nvSpPr>
        <p:spPr/>
        <p:txBody>
          <a:bodyPr/>
          <a:lstStyle/>
          <a:p>
            <a:fld id="{B61BEF0D-F0BB-DE4B-95CE-6DB70DBA9567}" type="datetimeFigureOut">
              <a:rPr lang="en-US" dirty="0"/>
              <a:pPr/>
              <a:t>11/12/24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nl-NL"/>
              <a:t>Klik om stijl te bewerken</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11/12/24</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‹nr.›</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B7387F4-5DA5-5630-0DD8-4BB892DD4027}"/>
              </a:ext>
            </a:extLst>
          </p:cNvPr>
          <p:cNvSpPr>
            <a:spLocks noGrp="1"/>
          </p:cNvSpPr>
          <p:nvPr>
            <p:ph type="ctrTitle"/>
          </p:nvPr>
        </p:nvSpPr>
        <p:spPr/>
        <p:txBody>
          <a:bodyPr/>
          <a:lstStyle/>
          <a:p>
            <a:r>
              <a:rPr lang="nl-NL" dirty="0" err="1"/>
              <a:t>Okidoc</a:t>
            </a:r>
            <a:endParaRPr lang="nl-NL" dirty="0"/>
          </a:p>
        </p:txBody>
      </p:sp>
      <p:sp>
        <p:nvSpPr>
          <p:cNvPr id="3" name="Ondertitel 2">
            <a:extLst>
              <a:ext uri="{FF2B5EF4-FFF2-40B4-BE49-F238E27FC236}">
                <a16:creationId xmlns:a16="http://schemas.microsoft.com/office/drawing/2014/main" id="{797DB3AC-EBD4-83E5-0401-098D4142A19A}"/>
              </a:ext>
            </a:extLst>
          </p:cNvPr>
          <p:cNvSpPr>
            <a:spLocks noGrp="1"/>
          </p:cNvSpPr>
          <p:nvPr>
            <p:ph type="subTitle" idx="1"/>
          </p:nvPr>
        </p:nvSpPr>
        <p:spPr/>
        <p:txBody>
          <a:bodyPr/>
          <a:lstStyle/>
          <a:p>
            <a:endParaRPr lang="nl-NL" dirty="0"/>
          </a:p>
        </p:txBody>
      </p:sp>
    </p:spTree>
    <p:extLst>
      <p:ext uri="{BB962C8B-B14F-4D97-AF65-F5344CB8AC3E}">
        <p14:creationId xmlns:p14="http://schemas.microsoft.com/office/powerpoint/2010/main" val="33110357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15" name="Straight Connector 7">
            <a:extLst>
              <a:ext uri="{FF2B5EF4-FFF2-40B4-BE49-F238E27FC236}">
                <a16:creationId xmlns:a16="http://schemas.microsoft.com/office/drawing/2014/main" id="{0B5F7E3B-C5F1-40E0-A491-558BAFBC112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241804" y="1460500"/>
            <a:ext cx="0" cy="3937000"/>
          </a:xfrm>
          <a:prstGeom prst="line">
            <a:avLst/>
          </a:prstGeom>
        </p:spPr>
        <p:style>
          <a:lnRef idx="1">
            <a:schemeClr val="accent1"/>
          </a:lnRef>
          <a:fillRef idx="0">
            <a:schemeClr val="accent1"/>
          </a:fillRef>
          <a:effectRef idx="0">
            <a:schemeClr val="accent1"/>
          </a:effectRef>
          <a:fontRef idx="minor">
            <a:schemeClr val="tx1"/>
          </a:fontRef>
        </p:style>
      </p:cxnSp>
      <p:sp>
        <p:nvSpPr>
          <p:cNvPr id="2" name="Titel 1">
            <a:extLst>
              <a:ext uri="{FF2B5EF4-FFF2-40B4-BE49-F238E27FC236}">
                <a16:creationId xmlns:a16="http://schemas.microsoft.com/office/drawing/2014/main" id="{4F58F2E0-809C-99AD-8898-4EFE7C5EE9E7}"/>
              </a:ext>
            </a:extLst>
          </p:cNvPr>
          <p:cNvSpPr>
            <a:spLocks noGrp="1"/>
          </p:cNvSpPr>
          <p:nvPr>
            <p:ph type="title"/>
          </p:nvPr>
        </p:nvSpPr>
        <p:spPr>
          <a:xfrm>
            <a:off x="643467" y="816638"/>
            <a:ext cx="3534046" cy="5224724"/>
          </a:xfrm>
        </p:spPr>
        <p:txBody>
          <a:bodyPr anchor="ctr">
            <a:normAutofit/>
          </a:bodyPr>
          <a:lstStyle/>
          <a:p>
            <a:r>
              <a:rPr lang="nl-NL" dirty="0"/>
              <a:t>Waarom is er een Kernprocedure ?</a:t>
            </a:r>
          </a:p>
        </p:txBody>
      </p:sp>
      <p:sp>
        <p:nvSpPr>
          <p:cNvPr id="16" name="Tijdelijke aanduiding voor inhoud 2">
            <a:extLst>
              <a:ext uri="{FF2B5EF4-FFF2-40B4-BE49-F238E27FC236}">
                <a16:creationId xmlns:a16="http://schemas.microsoft.com/office/drawing/2014/main" id="{998F7314-A542-C73A-6529-BABB0D4F00C1}"/>
              </a:ext>
            </a:extLst>
          </p:cNvPr>
          <p:cNvSpPr>
            <a:spLocks noGrp="1"/>
          </p:cNvSpPr>
          <p:nvPr>
            <p:ph idx="1"/>
          </p:nvPr>
        </p:nvSpPr>
        <p:spPr>
          <a:xfrm>
            <a:off x="4654295" y="816638"/>
            <a:ext cx="4619706" cy="5224724"/>
          </a:xfrm>
        </p:spPr>
        <p:txBody>
          <a:bodyPr anchor="ctr">
            <a:normAutofit/>
          </a:bodyPr>
          <a:lstStyle/>
          <a:p>
            <a:pPr marL="0" indent="0">
              <a:lnSpc>
                <a:spcPct val="90000"/>
              </a:lnSpc>
              <a:buNone/>
            </a:pPr>
            <a:endParaRPr lang="nl-NL"/>
          </a:p>
          <a:p>
            <a:pPr>
              <a:lnSpc>
                <a:spcPct val="90000"/>
              </a:lnSpc>
            </a:pPr>
            <a:r>
              <a:rPr lang="nl-NL"/>
              <a:t>Afspraken tussen PO en VO ( alle scholen in de regio Amstelland)</a:t>
            </a:r>
          </a:p>
          <a:p>
            <a:pPr marL="0" indent="0">
              <a:lnSpc>
                <a:spcPct val="90000"/>
              </a:lnSpc>
              <a:buNone/>
            </a:pPr>
            <a:endParaRPr lang="nl-NL"/>
          </a:p>
          <a:p>
            <a:pPr>
              <a:lnSpc>
                <a:spcPct val="90000"/>
              </a:lnSpc>
            </a:pPr>
            <a:r>
              <a:rPr lang="nl-NL"/>
              <a:t>Deze afspraken gaan over de overstap van PO naar VO.</a:t>
            </a:r>
          </a:p>
          <a:p>
            <a:pPr>
              <a:lnSpc>
                <a:spcPct val="90000"/>
              </a:lnSpc>
              <a:buFontTx/>
              <a:buChar char="-"/>
            </a:pPr>
            <a:endParaRPr lang="nl-NL"/>
          </a:p>
          <a:p>
            <a:pPr marL="0" indent="0">
              <a:lnSpc>
                <a:spcPct val="90000"/>
              </a:lnSpc>
              <a:buNone/>
            </a:pPr>
            <a:r>
              <a:rPr lang="nl-NL"/>
              <a:t>Dit betekent :</a:t>
            </a:r>
          </a:p>
          <a:p>
            <a:pPr>
              <a:lnSpc>
                <a:spcPct val="90000"/>
              </a:lnSpc>
            </a:pPr>
            <a:r>
              <a:rPr lang="nl-NL"/>
              <a:t>Een eerlijk doorlopen proces waarbij elk kind dat binnen de regio Amstelland de overstap maakt een passende plek heeft. </a:t>
            </a:r>
          </a:p>
          <a:p>
            <a:pPr>
              <a:lnSpc>
                <a:spcPct val="90000"/>
              </a:lnSpc>
              <a:buFont typeface="Wingdings" pitchFamily="2" charset="2"/>
              <a:buChar char="è"/>
            </a:pPr>
            <a:endParaRPr lang="nl-NL"/>
          </a:p>
          <a:p>
            <a:pPr>
              <a:lnSpc>
                <a:spcPct val="90000"/>
              </a:lnSpc>
            </a:pPr>
            <a:r>
              <a:rPr lang="nl-NL"/>
              <a:t>Om dit proces goed te laten verlopen is er een beveiligde omgeving ingericht -&gt; ELK. </a:t>
            </a:r>
          </a:p>
        </p:txBody>
      </p:sp>
    </p:spTree>
    <p:extLst>
      <p:ext uri="{BB962C8B-B14F-4D97-AF65-F5344CB8AC3E}">
        <p14:creationId xmlns:p14="http://schemas.microsoft.com/office/powerpoint/2010/main" val="38824145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CBE50CE-0BA3-135D-1528-4790652B2C07}"/>
              </a:ext>
            </a:extLst>
          </p:cNvPr>
          <p:cNvSpPr>
            <a:spLocks noGrp="1"/>
          </p:cNvSpPr>
          <p:nvPr>
            <p:ph type="title"/>
          </p:nvPr>
        </p:nvSpPr>
        <p:spPr/>
        <p:txBody>
          <a:bodyPr/>
          <a:lstStyle/>
          <a:p>
            <a:r>
              <a:rPr lang="nl-NL" dirty="0"/>
              <a:t>Waarom ELK?</a:t>
            </a:r>
          </a:p>
        </p:txBody>
      </p:sp>
      <p:sp>
        <p:nvSpPr>
          <p:cNvPr id="3" name="Tijdelijke aanduiding voor inhoud 2">
            <a:extLst>
              <a:ext uri="{FF2B5EF4-FFF2-40B4-BE49-F238E27FC236}">
                <a16:creationId xmlns:a16="http://schemas.microsoft.com/office/drawing/2014/main" id="{7ED62F14-AFBB-7752-7A9B-D61EFD302AF8}"/>
              </a:ext>
            </a:extLst>
          </p:cNvPr>
          <p:cNvSpPr>
            <a:spLocks noGrp="1"/>
          </p:cNvSpPr>
          <p:nvPr>
            <p:ph idx="1"/>
          </p:nvPr>
        </p:nvSpPr>
        <p:spPr>
          <a:xfrm>
            <a:off x="677334" y="1495169"/>
            <a:ext cx="8596668" cy="4546194"/>
          </a:xfrm>
        </p:spPr>
        <p:txBody>
          <a:bodyPr/>
          <a:lstStyle/>
          <a:p>
            <a:r>
              <a:rPr lang="nl-NL" dirty="0"/>
              <a:t>Een beveiligde omgeving waarin PO een Onderwijskundig Rapport schrijft per leerling</a:t>
            </a:r>
          </a:p>
          <a:p>
            <a:r>
              <a:rPr lang="nl-NL" dirty="0"/>
              <a:t>VO kan beveiligd met toestemming deze gegevens ophalen</a:t>
            </a:r>
          </a:p>
          <a:p>
            <a:r>
              <a:rPr lang="nl-NL" dirty="0"/>
              <a:t>Er valt geen enkel kind tussen wal en schip, want de Kernprocedure kan binnen ELK de plaatsing volgen</a:t>
            </a:r>
          </a:p>
          <a:p>
            <a:r>
              <a:rPr lang="nl-NL" dirty="0"/>
              <a:t>Centrale eerlijke loting op basis van de aanmeldingen binnen ELK</a:t>
            </a:r>
          </a:p>
          <a:p>
            <a:r>
              <a:rPr lang="nl-NL" dirty="0"/>
              <a:t>PO kan proces aanmelden tot plaatsing volgen binnen ELK</a:t>
            </a:r>
          </a:p>
          <a:p>
            <a:r>
              <a:rPr lang="nl-NL" dirty="0"/>
              <a:t>PO en VO kunnen beveiligd contact hebben binnen ELK</a:t>
            </a:r>
          </a:p>
          <a:p>
            <a:r>
              <a:rPr lang="nl-NL" dirty="0"/>
              <a:t>Wanneer PO binnen ELK aangeeft dat een leerling besproken moet worden bij de telefonisch warme overdracht, dan maakt de Kernprocedure een bellijst. VO kan na het lezen van het dossier dit ook aangeven. </a:t>
            </a:r>
          </a:p>
        </p:txBody>
      </p:sp>
    </p:spTree>
    <p:extLst>
      <p:ext uri="{BB962C8B-B14F-4D97-AF65-F5344CB8AC3E}">
        <p14:creationId xmlns:p14="http://schemas.microsoft.com/office/powerpoint/2010/main" val="27801150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603AE127-802C-459A-A612-DB85B67F0DC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4EF9C331-594B-D5B8-9777-19EA43EA77B0}"/>
              </a:ext>
            </a:extLst>
          </p:cNvPr>
          <p:cNvSpPr>
            <a:spLocks noGrp="1"/>
          </p:cNvSpPr>
          <p:nvPr>
            <p:ph type="title"/>
          </p:nvPr>
        </p:nvSpPr>
        <p:spPr>
          <a:xfrm>
            <a:off x="1043950" y="1179151"/>
            <a:ext cx="3300646" cy="4463889"/>
          </a:xfrm>
        </p:spPr>
        <p:txBody>
          <a:bodyPr anchor="ctr">
            <a:normAutofit/>
          </a:bodyPr>
          <a:lstStyle/>
          <a:p>
            <a:r>
              <a:rPr lang="nl-NL" dirty="0"/>
              <a:t>Het </a:t>
            </a:r>
            <a:r>
              <a:rPr lang="nl-NL" dirty="0" err="1"/>
              <a:t>Okidoc</a:t>
            </a:r>
            <a:endParaRPr lang="nl-NL" dirty="0"/>
          </a:p>
        </p:txBody>
      </p:sp>
      <p:sp>
        <p:nvSpPr>
          <p:cNvPr id="10" name="Isosceles Triangle 9">
            <a:extLst>
              <a:ext uri="{FF2B5EF4-FFF2-40B4-BE49-F238E27FC236}">
                <a16:creationId xmlns:a16="http://schemas.microsoft.com/office/drawing/2014/main" id="{9323D83D-50D6-4040-A58B-FCEA340F886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nl-NL"/>
          </a:p>
        </p:txBody>
      </p:sp>
      <p:cxnSp>
        <p:nvCxnSpPr>
          <p:cNvPr id="12" name="Straight Connector 11">
            <a:extLst>
              <a:ext uri="{FF2B5EF4-FFF2-40B4-BE49-F238E27FC236}">
                <a16:creationId xmlns:a16="http://schemas.microsoft.com/office/drawing/2014/main" id="{1A1FE6BB-DFB2-4080-9B5E-076EF5DDE67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6670" y="1442595"/>
            <a:ext cx="0" cy="3937000"/>
          </a:xfrm>
          <a:prstGeom prst="line">
            <a:avLst/>
          </a:prstGeom>
        </p:spPr>
        <p:style>
          <a:lnRef idx="1">
            <a:schemeClr val="accent1"/>
          </a:lnRef>
          <a:fillRef idx="0">
            <a:schemeClr val="accent1"/>
          </a:fillRef>
          <a:effectRef idx="0">
            <a:schemeClr val="accent1"/>
          </a:effectRef>
          <a:fontRef idx="minor">
            <a:schemeClr val="tx1"/>
          </a:fontRef>
        </p:style>
      </p:cxnSp>
      <p:sp>
        <p:nvSpPr>
          <p:cNvPr id="3" name="Tijdelijke aanduiding voor inhoud 2">
            <a:extLst>
              <a:ext uri="{FF2B5EF4-FFF2-40B4-BE49-F238E27FC236}">
                <a16:creationId xmlns:a16="http://schemas.microsoft.com/office/drawing/2014/main" id="{0200327E-8906-FE60-A1B7-5F7A40EFC53A}"/>
              </a:ext>
            </a:extLst>
          </p:cNvPr>
          <p:cNvSpPr>
            <a:spLocks noGrp="1"/>
          </p:cNvSpPr>
          <p:nvPr>
            <p:ph idx="1"/>
          </p:nvPr>
        </p:nvSpPr>
        <p:spPr>
          <a:xfrm>
            <a:off x="4978918" y="1109145"/>
            <a:ext cx="6341016" cy="4603900"/>
          </a:xfrm>
        </p:spPr>
        <p:txBody>
          <a:bodyPr anchor="ctr">
            <a:normAutofit/>
          </a:bodyPr>
          <a:lstStyle/>
          <a:p>
            <a:pPr marL="0" indent="0">
              <a:buNone/>
            </a:pPr>
            <a:r>
              <a:rPr lang="nl-NL" dirty="0"/>
              <a:t>De onderdelen in het </a:t>
            </a:r>
            <a:r>
              <a:rPr lang="nl-NL" dirty="0" err="1"/>
              <a:t>OkiDoc</a:t>
            </a:r>
            <a:r>
              <a:rPr lang="nl-NL" dirty="0"/>
              <a:t>:</a:t>
            </a:r>
          </a:p>
          <a:p>
            <a:pPr marL="0" indent="0">
              <a:buNone/>
            </a:pPr>
            <a:endParaRPr lang="nl-NL" dirty="0"/>
          </a:p>
          <a:p>
            <a:r>
              <a:rPr lang="nl-NL" dirty="0"/>
              <a:t>Leerling: algemene gegevens leerling en ouders</a:t>
            </a:r>
          </a:p>
          <a:p>
            <a:r>
              <a:rPr lang="nl-NL" dirty="0"/>
              <a:t>Advies: voorlopig en definitief advies, Doorstroomtoets en advies ondersteuningsbehoefte VO. </a:t>
            </a:r>
          </a:p>
          <a:p>
            <a:r>
              <a:rPr lang="nl-NL" dirty="0" err="1"/>
              <a:t>Toetsresultaten</a:t>
            </a:r>
            <a:r>
              <a:rPr lang="nl-NL" dirty="0"/>
              <a:t>: LOVS, CAP, SEM</a:t>
            </a:r>
          </a:p>
          <a:p>
            <a:r>
              <a:rPr lang="nl-NL" dirty="0"/>
              <a:t>Ondersteuning : verzuim, ontvangen ondersteuning groep 7/8, medicatie, diagnoses, algemeen beeld leerling met vragenlijst werkhouding en gedrag. </a:t>
            </a:r>
          </a:p>
          <a:p>
            <a:r>
              <a:rPr lang="nl-NL" dirty="0"/>
              <a:t>Bijlagen: alle bijlagen in een overzicht + mogelijkheid voor toevoegingen. </a:t>
            </a:r>
            <a:br>
              <a:rPr lang="nl-NL" dirty="0"/>
            </a:br>
            <a:r>
              <a:rPr lang="nl-NL" dirty="0"/>
              <a:t>Let op ! Elk kind met een OPP, OPP moet in </a:t>
            </a:r>
            <a:r>
              <a:rPr lang="nl-NL" dirty="0" err="1"/>
              <a:t>OkiDoc</a:t>
            </a:r>
            <a:r>
              <a:rPr lang="nl-NL" dirty="0"/>
              <a:t>. </a:t>
            </a:r>
          </a:p>
          <a:p>
            <a:r>
              <a:rPr lang="nl-NL" dirty="0"/>
              <a:t>Overzicht : akkoord ouders, PDF en status</a:t>
            </a:r>
          </a:p>
        </p:txBody>
      </p:sp>
      <p:sp>
        <p:nvSpPr>
          <p:cNvPr id="14" name="Isosceles Triangle 13">
            <a:extLst>
              <a:ext uri="{FF2B5EF4-FFF2-40B4-BE49-F238E27FC236}">
                <a16:creationId xmlns:a16="http://schemas.microsoft.com/office/drawing/2014/main" id="{F10FD715-4DCE-4779-B634-EC78315EA2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11364139" y="0"/>
            <a:ext cx="842596" cy="4616289"/>
          </a:xfrm>
          <a:prstGeom prst="triangle">
            <a:avLst>
              <a:gd name="adj" fmla="val 100000"/>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nl-NL"/>
          </a:p>
        </p:txBody>
      </p:sp>
    </p:spTree>
    <p:extLst>
      <p:ext uri="{BB962C8B-B14F-4D97-AF65-F5344CB8AC3E}">
        <p14:creationId xmlns:p14="http://schemas.microsoft.com/office/powerpoint/2010/main" val="11682793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603AE127-802C-459A-A612-DB85B67F0DC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C3ED9D58-D0B1-8209-BCF9-2D24DF5E9871}"/>
              </a:ext>
            </a:extLst>
          </p:cNvPr>
          <p:cNvSpPr>
            <a:spLocks noGrp="1"/>
          </p:cNvSpPr>
          <p:nvPr>
            <p:ph type="title"/>
          </p:nvPr>
        </p:nvSpPr>
        <p:spPr>
          <a:xfrm>
            <a:off x="1043950" y="1179151"/>
            <a:ext cx="3300646" cy="4463889"/>
          </a:xfrm>
        </p:spPr>
        <p:txBody>
          <a:bodyPr anchor="ctr">
            <a:normAutofit/>
          </a:bodyPr>
          <a:lstStyle/>
          <a:p>
            <a:r>
              <a:rPr lang="nl-NL" dirty="0"/>
              <a:t>Leerlingen met een PRO advies</a:t>
            </a:r>
          </a:p>
        </p:txBody>
      </p:sp>
      <p:sp>
        <p:nvSpPr>
          <p:cNvPr id="10" name="Isosceles Triangle 9">
            <a:extLst>
              <a:ext uri="{FF2B5EF4-FFF2-40B4-BE49-F238E27FC236}">
                <a16:creationId xmlns:a16="http://schemas.microsoft.com/office/drawing/2014/main" id="{9323D83D-50D6-4040-A58B-FCEA340F886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nl-NL"/>
          </a:p>
        </p:txBody>
      </p:sp>
      <p:cxnSp>
        <p:nvCxnSpPr>
          <p:cNvPr id="12" name="Straight Connector 11">
            <a:extLst>
              <a:ext uri="{FF2B5EF4-FFF2-40B4-BE49-F238E27FC236}">
                <a16:creationId xmlns:a16="http://schemas.microsoft.com/office/drawing/2014/main" id="{1A1FE6BB-DFB2-4080-9B5E-076EF5DDE67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6670" y="1442595"/>
            <a:ext cx="0" cy="3937000"/>
          </a:xfrm>
          <a:prstGeom prst="line">
            <a:avLst/>
          </a:prstGeom>
        </p:spPr>
        <p:style>
          <a:lnRef idx="1">
            <a:schemeClr val="accent1"/>
          </a:lnRef>
          <a:fillRef idx="0">
            <a:schemeClr val="accent1"/>
          </a:fillRef>
          <a:effectRef idx="0">
            <a:schemeClr val="accent1"/>
          </a:effectRef>
          <a:fontRef idx="minor">
            <a:schemeClr val="tx1"/>
          </a:fontRef>
        </p:style>
      </p:cxnSp>
      <p:sp>
        <p:nvSpPr>
          <p:cNvPr id="3" name="Tijdelijke aanduiding voor inhoud 2">
            <a:extLst>
              <a:ext uri="{FF2B5EF4-FFF2-40B4-BE49-F238E27FC236}">
                <a16:creationId xmlns:a16="http://schemas.microsoft.com/office/drawing/2014/main" id="{8EAD8B5E-A21F-8519-7BFE-2BCAD57EEA57}"/>
              </a:ext>
            </a:extLst>
          </p:cNvPr>
          <p:cNvSpPr>
            <a:spLocks noGrp="1"/>
          </p:cNvSpPr>
          <p:nvPr>
            <p:ph idx="1"/>
          </p:nvPr>
        </p:nvSpPr>
        <p:spPr>
          <a:xfrm>
            <a:off x="4978918" y="1109145"/>
            <a:ext cx="6341016" cy="4603900"/>
          </a:xfrm>
        </p:spPr>
        <p:txBody>
          <a:bodyPr anchor="ctr">
            <a:normAutofit/>
          </a:bodyPr>
          <a:lstStyle/>
          <a:p>
            <a:r>
              <a:rPr lang="nl-NL" dirty="0"/>
              <a:t>Vanaf 1 december kunnen ouders aanmelden door te bellen met de Praktijkschool Uithoorn. Zij maken dan een afspraak voor een intake.</a:t>
            </a:r>
          </a:p>
          <a:p>
            <a:endParaRPr lang="nl-NL" dirty="0"/>
          </a:p>
          <a:p>
            <a:pPr marL="0" indent="0">
              <a:buNone/>
            </a:pPr>
            <a:r>
              <a:rPr lang="nl-NL" dirty="0"/>
              <a:t>Extra eis t.o.v. normale procedure waar je </a:t>
            </a:r>
            <a:r>
              <a:rPr lang="nl-NL" dirty="0" err="1"/>
              <a:t>Oki-doc</a:t>
            </a:r>
            <a:r>
              <a:rPr lang="nl-NL" dirty="0"/>
              <a:t> aan moet voldoen bij aanmelding PRO:</a:t>
            </a:r>
            <a:br>
              <a:rPr lang="nl-NL" dirty="0"/>
            </a:br>
            <a:endParaRPr lang="nl-NL" dirty="0"/>
          </a:p>
          <a:p>
            <a:r>
              <a:rPr lang="nl-NL">
                <a:effectLst/>
                <a:latin typeface="Arial" panose="020B0604020202020204" pitchFamily="34" charset="0"/>
                <a:ea typeface="Times New Roman" panose="02020603050405020304" pitchFamily="18" charset="0"/>
              </a:rPr>
              <a:t>Intelligentie onderzoek niet ouder dan 2 jaar. De lijst van geaccepteerde onderzoeken kunt u vinden op de website van de Inspectie. De </a:t>
            </a:r>
            <a:r>
              <a:rPr lang="nl-NL" err="1">
                <a:effectLst/>
                <a:latin typeface="Arial" panose="020B0604020202020204" pitchFamily="34" charset="0"/>
                <a:ea typeface="Times New Roman" panose="02020603050405020304" pitchFamily="18" charset="0"/>
              </a:rPr>
              <a:t>Wisc</a:t>
            </a:r>
            <a:r>
              <a:rPr lang="nl-NL">
                <a:effectLst/>
                <a:latin typeface="Arial" panose="020B0604020202020204" pitchFamily="34" charset="0"/>
                <a:ea typeface="Times New Roman" panose="02020603050405020304" pitchFamily="18" charset="0"/>
              </a:rPr>
              <a:t> 3 test wordt niet meer geaccepteerd, ook als deze nog geldig is.</a:t>
            </a:r>
            <a:endParaRPr lang="nl-NL">
              <a:effectLst/>
              <a:latin typeface="Times New Roman" panose="02020603050405020304" pitchFamily="18" charset="0"/>
              <a:ea typeface="Times New Roman" panose="02020603050405020304" pitchFamily="18" charset="0"/>
            </a:endParaRPr>
          </a:p>
          <a:p>
            <a:pPr marL="0" indent="0">
              <a:buNone/>
            </a:pPr>
            <a:endParaRPr lang="nl-NL" dirty="0"/>
          </a:p>
        </p:txBody>
      </p:sp>
      <p:sp>
        <p:nvSpPr>
          <p:cNvPr id="14" name="Isosceles Triangle 13">
            <a:extLst>
              <a:ext uri="{FF2B5EF4-FFF2-40B4-BE49-F238E27FC236}">
                <a16:creationId xmlns:a16="http://schemas.microsoft.com/office/drawing/2014/main" id="{F10FD715-4DCE-4779-B634-EC78315EA2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11364139" y="0"/>
            <a:ext cx="842596" cy="4616289"/>
          </a:xfrm>
          <a:prstGeom prst="triangle">
            <a:avLst>
              <a:gd name="adj" fmla="val 100000"/>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nl-NL"/>
          </a:p>
        </p:txBody>
      </p:sp>
    </p:spTree>
    <p:extLst>
      <p:ext uri="{BB962C8B-B14F-4D97-AF65-F5344CB8AC3E}">
        <p14:creationId xmlns:p14="http://schemas.microsoft.com/office/powerpoint/2010/main" val="11803738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603AE127-802C-459A-A612-DB85B67F0DC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86454848-180F-EB32-E8CB-41A58E3D692A}"/>
              </a:ext>
            </a:extLst>
          </p:cNvPr>
          <p:cNvSpPr>
            <a:spLocks noGrp="1"/>
          </p:cNvSpPr>
          <p:nvPr>
            <p:ph type="title"/>
          </p:nvPr>
        </p:nvSpPr>
        <p:spPr>
          <a:xfrm>
            <a:off x="1043950" y="1179151"/>
            <a:ext cx="3300646" cy="4463889"/>
          </a:xfrm>
        </p:spPr>
        <p:txBody>
          <a:bodyPr anchor="ctr">
            <a:normAutofit/>
          </a:bodyPr>
          <a:lstStyle/>
          <a:p>
            <a:r>
              <a:rPr lang="nl-NL" dirty="0"/>
              <a:t>Tijdspad</a:t>
            </a:r>
          </a:p>
        </p:txBody>
      </p:sp>
      <p:sp>
        <p:nvSpPr>
          <p:cNvPr id="10" name="Isosceles Triangle 9">
            <a:extLst>
              <a:ext uri="{FF2B5EF4-FFF2-40B4-BE49-F238E27FC236}">
                <a16:creationId xmlns:a16="http://schemas.microsoft.com/office/drawing/2014/main" id="{9323D83D-50D6-4040-A58B-FCEA340F886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nl-NL"/>
          </a:p>
        </p:txBody>
      </p:sp>
      <p:cxnSp>
        <p:nvCxnSpPr>
          <p:cNvPr id="12" name="Straight Connector 11">
            <a:extLst>
              <a:ext uri="{FF2B5EF4-FFF2-40B4-BE49-F238E27FC236}">
                <a16:creationId xmlns:a16="http://schemas.microsoft.com/office/drawing/2014/main" id="{1A1FE6BB-DFB2-4080-9B5E-076EF5DDE67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6670" y="1442595"/>
            <a:ext cx="0" cy="3937000"/>
          </a:xfrm>
          <a:prstGeom prst="line">
            <a:avLst/>
          </a:prstGeom>
        </p:spPr>
        <p:style>
          <a:lnRef idx="1">
            <a:schemeClr val="accent1"/>
          </a:lnRef>
          <a:fillRef idx="0">
            <a:schemeClr val="accent1"/>
          </a:fillRef>
          <a:effectRef idx="0">
            <a:schemeClr val="accent1"/>
          </a:effectRef>
          <a:fontRef idx="minor">
            <a:schemeClr val="tx1"/>
          </a:fontRef>
        </p:style>
      </p:cxnSp>
      <p:sp>
        <p:nvSpPr>
          <p:cNvPr id="3" name="Tijdelijke aanduiding voor inhoud 2">
            <a:extLst>
              <a:ext uri="{FF2B5EF4-FFF2-40B4-BE49-F238E27FC236}">
                <a16:creationId xmlns:a16="http://schemas.microsoft.com/office/drawing/2014/main" id="{0C02EEEC-16FB-AD15-851C-5C72C3FA988F}"/>
              </a:ext>
            </a:extLst>
          </p:cNvPr>
          <p:cNvSpPr>
            <a:spLocks noGrp="1"/>
          </p:cNvSpPr>
          <p:nvPr>
            <p:ph idx="1"/>
          </p:nvPr>
        </p:nvSpPr>
        <p:spPr>
          <a:xfrm>
            <a:off x="4978918" y="1109145"/>
            <a:ext cx="6341016" cy="4603900"/>
          </a:xfrm>
        </p:spPr>
        <p:txBody>
          <a:bodyPr anchor="ctr">
            <a:normAutofit fontScale="92500" lnSpcReduction="20000"/>
          </a:bodyPr>
          <a:lstStyle/>
          <a:p>
            <a:pPr>
              <a:lnSpc>
                <a:spcPct val="90000"/>
              </a:lnSpc>
            </a:pPr>
            <a:r>
              <a:rPr lang="nl-NL" sz="1300" dirty="0">
                <a:latin typeface="Arial" panose="020B0604020202020204" pitchFamily="34" charset="0"/>
                <a:cs typeface="Arial" panose="020B0604020202020204" pitchFamily="34" charset="0"/>
              </a:rPr>
              <a:t>ELK is open. Je kunt een OSO overdracht configureren. </a:t>
            </a:r>
          </a:p>
          <a:p>
            <a:pPr marL="0" indent="0">
              <a:lnSpc>
                <a:spcPct val="90000"/>
              </a:lnSpc>
              <a:buNone/>
            </a:pPr>
            <a:endParaRPr lang="nl-NL" sz="1300" dirty="0">
              <a:latin typeface="Arial" panose="020B0604020202020204" pitchFamily="34" charset="0"/>
              <a:cs typeface="Arial" panose="020B0604020202020204" pitchFamily="34" charset="0"/>
            </a:endParaRPr>
          </a:p>
          <a:p>
            <a:pPr>
              <a:lnSpc>
                <a:spcPct val="90000"/>
              </a:lnSpc>
            </a:pPr>
            <a:r>
              <a:rPr lang="nl-NL" sz="1300" dirty="0">
                <a:effectLst/>
                <a:latin typeface="Arial" panose="020B0604020202020204" pitchFamily="34" charset="0"/>
                <a:ea typeface="Times New Roman" panose="02020603050405020304" pitchFamily="18" charset="0"/>
                <a:cs typeface="Arial" panose="020B0604020202020204" pitchFamily="34" charset="0"/>
              </a:rPr>
              <a:t>Tussen </a:t>
            </a:r>
            <a:r>
              <a:rPr lang="nl-NL" sz="1300" b="1" dirty="0">
                <a:effectLst/>
                <a:latin typeface="Arial" panose="020B0604020202020204" pitchFamily="34" charset="0"/>
                <a:ea typeface="Times New Roman" panose="02020603050405020304" pitchFamily="18" charset="0"/>
                <a:cs typeface="Arial" panose="020B0604020202020204" pitchFamily="34" charset="0"/>
              </a:rPr>
              <a:t>10 en uiterlijk 31 januari 2025 </a:t>
            </a:r>
            <a:r>
              <a:rPr lang="nl-NL" sz="1300" dirty="0">
                <a:effectLst/>
                <a:latin typeface="Arial" panose="020B0604020202020204" pitchFamily="34" charset="0"/>
                <a:ea typeface="Times New Roman" panose="02020603050405020304" pitchFamily="18" charset="0"/>
                <a:cs typeface="Arial" panose="020B0604020202020204" pitchFamily="34" charset="0"/>
              </a:rPr>
              <a:t>het </a:t>
            </a:r>
            <a:r>
              <a:rPr lang="nl-NL" sz="1300" u="sng" dirty="0">
                <a:effectLst/>
                <a:latin typeface="Arial" panose="020B0604020202020204" pitchFamily="34" charset="0"/>
                <a:ea typeface="Times New Roman" panose="02020603050405020304" pitchFamily="18" charset="0"/>
                <a:cs typeface="Arial" panose="020B0604020202020204" pitchFamily="34" charset="0"/>
              </a:rPr>
              <a:t>voorlopige</a:t>
            </a:r>
            <a:r>
              <a:rPr lang="nl-NL" sz="1300" dirty="0">
                <a:effectLst/>
                <a:latin typeface="Arial" panose="020B0604020202020204" pitchFamily="34" charset="0"/>
                <a:ea typeface="Times New Roman" panose="02020603050405020304" pitchFamily="18" charset="0"/>
                <a:cs typeface="Arial" panose="020B0604020202020204" pitchFamily="34" charset="0"/>
              </a:rPr>
              <a:t> basisschooladvies </a:t>
            </a:r>
            <a:r>
              <a:rPr lang="nl-NL" sz="1300" u="sng" dirty="0">
                <a:effectLst/>
                <a:latin typeface="Arial" panose="020B0604020202020204" pitchFamily="34" charset="0"/>
                <a:ea typeface="Times New Roman" panose="02020603050405020304" pitchFamily="18" charset="0"/>
                <a:cs typeface="Arial" panose="020B0604020202020204" pitchFamily="34" charset="0"/>
              </a:rPr>
              <a:t>meedelen</a:t>
            </a:r>
            <a:r>
              <a:rPr lang="nl-NL" sz="1300" dirty="0">
                <a:effectLst/>
                <a:latin typeface="Arial" panose="020B0604020202020204" pitchFamily="34" charset="0"/>
                <a:ea typeface="Times New Roman" panose="02020603050405020304" pitchFamily="18" charset="0"/>
                <a:cs typeface="Arial" panose="020B0604020202020204" pitchFamily="34" charset="0"/>
              </a:rPr>
              <a:t> aan ouders. </a:t>
            </a:r>
          </a:p>
          <a:p>
            <a:pPr marL="0" indent="0">
              <a:lnSpc>
                <a:spcPct val="90000"/>
              </a:lnSpc>
              <a:buNone/>
            </a:pPr>
            <a:endParaRPr lang="nl-NL" sz="1300" dirty="0">
              <a:latin typeface="Arial" panose="020B0604020202020204" pitchFamily="34" charset="0"/>
              <a:ea typeface="Times New Roman" panose="02020603050405020304" pitchFamily="18" charset="0"/>
              <a:cs typeface="Arial" panose="020B0604020202020204" pitchFamily="34" charset="0"/>
            </a:endParaRPr>
          </a:p>
          <a:p>
            <a:pPr>
              <a:lnSpc>
                <a:spcPct val="90000"/>
              </a:lnSpc>
            </a:pPr>
            <a:r>
              <a:rPr lang="nl-NL" sz="1300" dirty="0">
                <a:latin typeface="Arial" panose="020B0604020202020204" pitchFamily="34" charset="0"/>
                <a:ea typeface="Times New Roman" panose="02020603050405020304" pitchFamily="18" charset="0"/>
                <a:cs typeface="Arial" panose="020B0604020202020204" pitchFamily="34" charset="0"/>
              </a:rPr>
              <a:t>Van </a:t>
            </a:r>
            <a:r>
              <a:rPr lang="nl-NL" sz="1300" b="1" dirty="0">
                <a:latin typeface="Arial" panose="020B0604020202020204" pitchFamily="34" charset="0"/>
                <a:ea typeface="Times New Roman" panose="02020603050405020304" pitchFamily="18" charset="0"/>
                <a:cs typeface="Arial" panose="020B0604020202020204" pitchFamily="34" charset="0"/>
              </a:rPr>
              <a:t>maandag</a:t>
            </a:r>
            <a:r>
              <a:rPr lang="nl-NL" sz="1300" dirty="0">
                <a:latin typeface="Arial" panose="020B0604020202020204" pitchFamily="34" charset="0"/>
                <a:ea typeface="Times New Roman" panose="02020603050405020304" pitchFamily="18" charset="0"/>
                <a:cs typeface="Arial" panose="020B0604020202020204" pitchFamily="34" charset="0"/>
              </a:rPr>
              <a:t> </a:t>
            </a:r>
            <a:r>
              <a:rPr lang="nl-NL" sz="1300" b="1" dirty="0">
                <a:latin typeface="Arial" panose="020B0604020202020204" pitchFamily="34" charset="0"/>
                <a:ea typeface="Times New Roman" panose="02020603050405020304" pitchFamily="18" charset="0"/>
                <a:cs typeface="Arial" panose="020B0604020202020204" pitchFamily="34" charset="0"/>
              </a:rPr>
              <a:t>17 maart  tot 24 maart 2025 </a:t>
            </a:r>
            <a:r>
              <a:rPr lang="nl-NL" sz="1300" dirty="0">
                <a:latin typeface="Arial" panose="020B0604020202020204" pitchFamily="34" charset="0"/>
                <a:ea typeface="Times New Roman" panose="02020603050405020304" pitchFamily="18" charset="0"/>
                <a:cs typeface="Arial" panose="020B0604020202020204" pitchFamily="34" charset="0"/>
              </a:rPr>
              <a:t>verstuurt PO digitale ouderlogin naar ouders. </a:t>
            </a:r>
            <a:r>
              <a:rPr lang="nl-NL" sz="1300" b="1" dirty="0">
                <a:latin typeface="Arial" panose="020B0604020202020204" pitchFamily="34" charset="0"/>
                <a:ea typeface="Times New Roman" panose="02020603050405020304" pitchFamily="18" charset="0"/>
              </a:rPr>
              <a:t>Let  op: </a:t>
            </a:r>
            <a:r>
              <a:rPr lang="nl-NL" sz="1300" dirty="0">
                <a:latin typeface="Arial" panose="020B0604020202020204" pitchFamily="34" charset="0"/>
                <a:ea typeface="Times New Roman" panose="02020603050405020304" pitchFamily="18" charset="0"/>
              </a:rPr>
              <a:t>een ouder inlog kan pas verstuurd worden als het OKI-</a:t>
            </a:r>
            <a:r>
              <a:rPr lang="nl-NL" sz="1300" dirty="0" err="1">
                <a:latin typeface="Arial" panose="020B0604020202020204" pitchFamily="34" charset="0"/>
                <a:ea typeface="Times New Roman" panose="02020603050405020304" pitchFamily="18" charset="0"/>
              </a:rPr>
              <a:t>doc</a:t>
            </a:r>
            <a:r>
              <a:rPr lang="nl-NL" sz="1300" dirty="0">
                <a:latin typeface="Arial" panose="020B0604020202020204" pitchFamily="34" charset="0"/>
                <a:ea typeface="Times New Roman" panose="02020603050405020304" pitchFamily="18" charset="0"/>
              </a:rPr>
              <a:t> definitief is en de </a:t>
            </a:r>
            <a:r>
              <a:rPr lang="nl-NL" sz="1300" dirty="0" err="1">
                <a:latin typeface="Arial" panose="020B0604020202020204" pitchFamily="34" charset="0"/>
                <a:ea typeface="Times New Roman" panose="02020603050405020304" pitchFamily="18" charset="0"/>
              </a:rPr>
              <a:t>toetsgegevens</a:t>
            </a:r>
            <a:r>
              <a:rPr lang="nl-NL" sz="1300" dirty="0">
                <a:latin typeface="Arial" panose="020B0604020202020204" pitchFamily="34" charset="0"/>
                <a:ea typeface="Times New Roman" panose="02020603050405020304" pitchFamily="18" charset="0"/>
              </a:rPr>
              <a:t> in ELK ingelezen zijn. </a:t>
            </a:r>
            <a:endParaRPr lang="nl-NL" sz="1300" dirty="0">
              <a:latin typeface="Arial" panose="020B0604020202020204" pitchFamily="34" charset="0"/>
              <a:ea typeface="Times New Roman" panose="02020603050405020304" pitchFamily="18" charset="0"/>
              <a:cs typeface="Arial" panose="020B0604020202020204" pitchFamily="34" charset="0"/>
            </a:endParaRPr>
          </a:p>
          <a:p>
            <a:pPr marL="0" indent="0">
              <a:lnSpc>
                <a:spcPct val="90000"/>
              </a:lnSpc>
              <a:buNone/>
            </a:pPr>
            <a:endParaRPr lang="nl-NL" sz="1300" dirty="0">
              <a:latin typeface="Arial" panose="020B0604020202020204" pitchFamily="34" charset="0"/>
              <a:ea typeface="Times New Roman" panose="02020603050405020304" pitchFamily="18" charset="0"/>
              <a:cs typeface="Arial" panose="020B0604020202020204" pitchFamily="34" charset="0"/>
            </a:endParaRPr>
          </a:p>
          <a:p>
            <a:pPr>
              <a:lnSpc>
                <a:spcPct val="90000"/>
              </a:lnSpc>
            </a:pPr>
            <a:r>
              <a:rPr lang="nl-NL" sz="1300" dirty="0">
                <a:effectLst/>
                <a:latin typeface="Arial" panose="020B0604020202020204" pitchFamily="34" charset="0"/>
                <a:ea typeface="Times New Roman" panose="02020603050405020304" pitchFamily="18" charset="0"/>
              </a:rPr>
              <a:t>Het </a:t>
            </a:r>
            <a:r>
              <a:rPr lang="nl-NL" sz="1300" u="sng" dirty="0">
                <a:effectLst/>
                <a:latin typeface="Arial" panose="020B0604020202020204" pitchFamily="34" charset="0"/>
                <a:ea typeface="Times New Roman" panose="02020603050405020304" pitchFamily="18" charset="0"/>
              </a:rPr>
              <a:t>definitieve</a:t>
            </a:r>
            <a:r>
              <a:rPr lang="nl-NL" sz="1300" dirty="0">
                <a:effectLst/>
                <a:latin typeface="Arial" panose="020B0604020202020204" pitchFamily="34" charset="0"/>
                <a:ea typeface="Times New Roman" panose="02020603050405020304" pitchFamily="18" charset="0"/>
              </a:rPr>
              <a:t> basisschooladvies wordt uiterlijk op </a:t>
            </a:r>
            <a:r>
              <a:rPr lang="nl-NL" sz="1300" b="1" dirty="0">
                <a:effectLst/>
                <a:latin typeface="Arial" panose="020B0604020202020204" pitchFamily="34" charset="0"/>
                <a:ea typeface="Times New Roman" panose="02020603050405020304" pitchFamily="18" charset="0"/>
              </a:rPr>
              <a:t>24 maart 2025 </a:t>
            </a:r>
            <a:r>
              <a:rPr lang="nl-NL" sz="1300" dirty="0">
                <a:effectLst/>
                <a:latin typeface="Arial" panose="020B0604020202020204" pitchFamily="34" charset="0"/>
                <a:ea typeface="Times New Roman" panose="02020603050405020304" pitchFamily="18" charset="0"/>
              </a:rPr>
              <a:t>aan de ouders en leerling medegedeeld en ingevoerd in OKI-</a:t>
            </a:r>
            <a:r>
              <a:rPr lang="nl-NL" sz="1300" dirty="0" err="1">
                <a:effectLst/>
                <a:latin typeface="Arial" panose="020B0604020202020204" pitchFamily="34" charset="0"/>
                <a:ea typeface="Times New Roman" panose="02020603050405020304" pitchFamily="18" charset="0"/>
              </a:rPr>
              <a:t>doc</a:t>
            </a:r>
            <a:r>
              <a:rPr lang="nl-NL" sz="1300" dirty="0">
                <a:effectLst/>
                <a:latin typeface="Arial" panose="020B0604020202020204" pitchFamily="34" charset="0"/>
                <a:ea typeface="Times New Roman" panose="02020603050405020304" pitchFamily="18" charset="0"/>
              </a:rPr>
              <a:t>. </a:t>
            </a:r>
            <a:r>
              <a:rPr lang="nl-NL" sz="1300" dirty="0">
                <a:latin typeface="Arial" panose="020B0604020202020204" pitchFamily="34" charset="0"/>
                <a:ea typeface="Times New Roman" panose="02020603050405020304" pitchFamily="18" charset="0"/>
                <a:cs typeface="Arial" panose="020B0604020202020204" pitchFamily="34" charset="0"/>
              </a:rPr>
              <a:t>U</a:t>
            </a:r>
            <a:r>
              <a:rPr lang="nl-NL" sz="1300" dirty="0">
                <a:effectLst/>
                <a:latin typeface="Arial" panose="020B0604020202020204" pitchFamily="34" charset="0"/>
                <a:ea typeface="Times New Roman" panose="02020603050405020304" pitchFamily="18" charset="0"/>
                <a:cs typeface="Arial" panose="020B0604020202020204" pitchFamily="34" charset="0"/>
              </a:rPr>
              <a:t>iterlijk </a:t>
            </a:r>
            <a:r>
              <a:rPr lang="nl-NL" sz="1300" b="1" dirty="0">
                <a:effectLst/>
                <a:latin typeface="Arial" panose="020B0604020202020204" pitchFamily="34" charset="0"/>
                <a:ea typeface="Times New Roman" panose="02020603050405020304" pitchFamily="18" charset="0"/>
                <a:cs typeface="Arial" panose="020B0604020202020204" pitchFamily="34" charset="0"/>
              </a:rPr>
              <a:t>24 maart 2025</a:t>
            </a:r>
            <a:r>
              <a:rPr lang="nl-NL" sz="1300" dirty="0">
                <a:effectLst/>
                <a:latin typeface="Arial" panose="020B0604020202020204" pitchFamily="34" charset="0"/>
                <a:ea typeface="Times New Roman" panose="02020603050405020304" pitchFamily="18" charset="0"/>
                <a:cs typeface="Arial" panose="020B0604020202020204" pitchFamily="34" charset="0"/>
              </a:rPr>
              <a:t> het OKI-</a:t>
            </a:r>
            <a:r>
              <a:rPr lang="nl-NL" sz="1300" dirty="0" err="1">
                <a:effectLst/>
                <a:latin typeface="Arial" panose="020B0604020202020204" pitchFamily="34" charset="0"/>
                <a:ea typeface="Times New Roman" panose="02020603050405020304" pitchFamily="18" charset="0"/>
                <a:cs typeface="Arial" panose="020B0604020202020204" pitchFamily="34" charset="0"/>
              </a:rPr>
              <a:t>doc</a:t>
            </a:r>
            <a:r>
              <a:rPr lang="nl-NL" sz="1300" dirty="0">
                <a:effectLst/>
                <a:latin typeface="Arial" panose="020B0604020202020204" pitchFamily="34" charset="0"/>
                <a:ea typeface="Times New Roman" panose="02020603050405020304" pitchFamily="18" charset="0"/>
                <a:cs typeface="Arial" panose="020B0604020202020204" pitchFamily="34" charset="0"/>
              </a:rPr>
              <a:t> MET alle bijlagen en resultaten van de M8-toets of laatste resultaten groep 8 in ELK vrijgeven voor het VO door het op definitief te zetten. Let op: ouders moeten het OKI-</a:t>
            </a:r>
            <a:r>
              <a:rPr lang="nl-NL" sz="1300" dirty="0" err="1">
                <a:effectLst/>
                <a:latin typeface="Arial" panose="020B0604020202020204" pitchFamily="34" charset="0"/>
                <a:ea typeface="Times New Roman" panose="02020603050405020304" pitchFamily="18" charset="0"/>
                <a:cs typeface="Arial" panose="020B0604020202020204" pitchFamily="34" charset="0"/>
              </a:rPr>
              <a:t>doc</a:t>
            </a:r>
            <a:r>
              <a:rPr lang="nl-NL" sz="1300" dirty="0">
                <a:effectLst/>
                <a:latin typeface="Arial" panose="020B0604020202020204" pitchFamily="34" charset="0"/>
                <a:ea typeface="Times New Roman" panose="02020603050405020304" pitchFamily="18" charset="0"/>
                <a:cs typeface="Arial" panose="020B0604020202020204" pitchFamily="34" charset="0"/>
              </a:rPr>
              <a:t> ingezien hebben alvorens het overgedragen mag worden.</a:t>
            </a:r>
            <a:br>
              <a:rPr lang="nl-NL" sz="1300" dirty="0">
                <a:effectLst/>
                <a:latin typeface="Arial" panose="020B0604020202020204" pitchFamily="34" charset="0"/>
                <a:ea typeface="Times New Roman" panose="02020603050405020304" pitchFamily="18" charset="0"/>
                <a:cs typeface="Arial" panose="020B0604020202020204" pitchFamily="34" charset="0"/>
              </a:rPr>
            </a:br>
            <a:endParaRPr lang="nl-NL" sz="1300" dirty="0">
              <a:latin typeface="Arial" panose="020B0604020202020204" pitchFamily="34" charset="0"/>
              <a:ea typeface="Times New Roman" panose="02020603050405020304" pitchFamily="18" charset="0"/>
              <a:cs typeface="Arial" panose="020B0604020202020204" pitchFamily="34" charset="0"/>
            </a:endParaRPr>
          </a:p>
          <a:p>
            <a:pPr>
              <a:lnSpc>
                <a:spcPct val="90000"/>
              </a:lnSpc>
            </a:pPr>
            <a:r>
              <a:rPr lang="nl-NL" sz="1300" dirty="0"/>
              <a:t>Week van </a:t>
            </a:r>
            <a:r>
              <a:rPr lang="nl-NL" sz="1300" b="1" dirty="0">
                <a:effectLst/>
                <a:latin typeface="Arial" panose="020B0604020202020204" pitchFamily="34" charset="0"/>
                <a:ea typeface="Times New Roman" panose="02020603050405020304" pitchFamily="18" charset="0"/>
              </a:rPr>
              <a:t>dinsdag 25 t/m maandag 31 maart 2025</a:t>
            </a:r>
            <a:r>
              <a:rPr lang="nl-NL" sz="1300" dirty="0">
                <a:effectLst/>
              </a:rPr>
              <a:t> is de aanmeldingsweek voor ouders.</a:t>
            </a:r>
            <a:br>
              <a:rPr lang="nl-NL" sz="1300" dirty="0">
                <a:effectLst/>
              </a:rPr>
            </a:br>
            <a:endParaRPr lang="nl-NL" sz="1300" dirty="0">
              <a:effectLst/>
            </a:endParaRPr>
          </a:p>
          <a:p>
            <a:pPr>
              <a:lnSpc>
                <a:spcPct val="90000"/>
              </a:lnSpc>
            </a:pPr>
            <a:r>
              <a:rPr lang="nl-NL" sz="1300" dirty="0"/>
              <a:t>Decentrale loting : </a:t>
            </a:r>
            <a:r>
              <a:rPr lang="nl-NL" sz="1300" b="1" dirty="0"/>
              <a:t>8 april 2025. </a:t>
            </a:r>
            <a:r>
              <a:rPr lang="nl-NL" sz="1300" b="1" dirty="0">
                <a:effectLst/>
                <a:latin typeface="Arial" panose="020B0604020202020204" pitchFamily="34" charset="0"/>
                <a:ea typeface="Times New Roman" panose="02020603050405020304" pitchFamily="18" charset="0"/>
              </a:rPr>
              <a:t>LET OP: </a:t>
            </a:r>
            <a:r>
              <a:rPr lang="nl-NL" sz="1300" dirty="0">
                <a:effectLst/>
                <a:latin typeface="Arial" panose="020B0604020202020204" pitchFamily="34" charset="0"/>
                <a:ea typeface="Times New Roman" panose="02020603050405020304" pitchFamily="18" charset="0"/>
              </a:rPr>
              <a:t>scholen doen dus eerder nog geen uitspraak over de uitslag van de loting! </a:t>
            </a:r>
          </a:p>
          <a:p>
            <a:pPr>
              <a:lnSpc>
                <a:spcPct val="90000"/>
              </a:lnSpc>
            </a:pPr>
            <a:r>
              <a:rPr lang="nl-NL" sz="1300" dirty="0">
                <a:effectLst/>
                <a:latin typeface="Arial" panose="020B0604020202020204" pitchFamily="34" charset="0"/>
                <a:ea typeface="Times New Roman" panose="02020603050405020304" pitchFamily="18" charset="0"/>
              </a:rPr>
              <a:t>Centrale plaatsing en loting op </a:t>
            </a:r>
            <a:r>
              <a:rPr lang="nl-NL" sz="1300" b="1" dirty="0">
                <a:effectLst/>
                <a:latin typeface="Arial" panose="020B0604020202020204" pitchFamily="34" charset="0"/>
                <a:ea typeface="Times New Roman" panose="02020603050405020304" pitchFamily="18" charset="0"/>
              </a:rPr>
              <a:t>maandag 14 april 2025 </a:t>
            </a:r>
            <a:r>
              <a:rPr lang="nl-NL" sz="1300" dirty="0">
                <a:effectLst/>
                <a:latin typeface="Arial" panose="020B0604020202020204" pitchFamily="34" charset="0"/>
                <a:ea typeface="Times New Roman" panose="02020603050405020304" pitchFamily="18" charset="0"/>
              </a:rPr>
              <a:t>(voor uitgelote leerlingen)</a:t>
            </a:r>
          </a:p>
          <a:p>
            <a:pPr>
              <a:lnSpc>
                <a:spcPct val="90000"/>
              </a:lnSpc>
            </a:pPr>
            <a:r>
              <a:rPr lang="nl-NL" sz="1300" dirty="0">
                <a:effectLst/>
                <a:latin typeface="Arial" panose="020B0604020202020204" pitchFamily="34" charset="0"/>
                <a:ea typeface="Times New Roman" panose="02020603050405020304" pitchFamily="18" charset="0"/>
              </a:rPr>
              <a:t>De ouders kunnen op </a:t>
            </a:r>
            <a:r>
              <a:rPr lang="nl-NL" sz="1300" b="1" dirty="0">
                <a:effectLst/>
                <a:latin typeface="Arial" panose="020B0604020202020204" pitchFamily="34" charset="0"/>
                <a:ea typeface="Times New Roman" panose="02020603050405020304" pitchFamily="18" charset="0"/>
              </a:rPr>
              <a:t>dinsdag 15 april 2025 </a:t>
            </a:r>
            <a:r>
              <a:rPr lang="nl-NL" sz="1300" dirty="0">
                <a:effectLst/>
                <a:latin typeface="Arial" panose="020B0604020202020204" pitchFamily="34" charset="0"/>
                <a:ea typeface="Times New Roman" panose="02020603050405020304" pitchFamily="18" charset="0"/>
              </a:rPr>
              <a:t>vanaf 16.00 uur via het ouderportaal zien op welke school hun zoon/dochter geplaatst is. PO kan dit via ELK inzien.</a:t>
            </a:r>
            <a:endParaRPr lang="nl-NL" sz="1300" dirty="0">
              <a:effectLst/>
              <a:latin typeface="Times New Roman" panose="02020603050405020304" pitchFamily="18" charset="0"/>
              <a:ea typeface="Times New Roman" panose="02020603050405020304" pitchFamily="18" charset="0"/>
            </a:endParaRPr>
          </a:p>
          <a:p>
            <a:pPr>
              <a:lnSpc>
                <a:spcPct val="90000"/>
              </a:lnSpc>
            </a:pPr>
            <a:endParaRPr lang="nl-NL" sz="1000" dirty="0">
              <a:effectLst/>
              <a:latin typeface="Times New Roman" panose="02020603050405020304" pitchFamily="18" charset="0"/>
              <a:ea typeface="Times New Roman" panose="02020603050405020304" pitchFamily="18" charset="0"/>
            </a:endParaRPr>
          </a:p>
          <a:p>
            <a:pPr>
              <a:lnSpc>
                <a:spcPct val="90000"/>
              </a:lnSpc>
            </a:pPr>
            <a:endParaRPr lang="nl-NL" sz="1000" dirty="0">
              <a:effectLst/>
              <a:latin typeface="Times New Roman" panose="02020603050405020304" pitchFamily="18" charset="0"/>
              <a:ea typeface="Times New Roman" panose="02020603050405020304" pitchFamily="18" charset="0"/>
            </a:endParaRPr>
          </a:p>
          <a:p>
            <a:pPr>
              <a:lnSpc>
                <a:spcPct val="90000"/>
              </a:lnSpc>
            </a:pPr>
            <a:endParaRPr lang="nl-NL" sz="1000" b="1" dirty="0"/>
          </a:p>
          <a:p>
            <a:pPr>
              <a:lnSpc>
                <a:spcPct val="90000"/>
              </a:lnSpc>
            </a:pPr>
            <a:endParaRPr lang="nl-NL" sz="1000" b="1" dirty="0"/>
          </a:p>
        </p:txBody>
      </p:sp>
      <p:sp>
        <p:nvSpPr>
          <p:cNvPr id="14" name="Isosceles Triangle 13">
            <a:extLst>
              <a:ext uri="{FF2B5EF4-FFF2-40B4-BE49-F238E27FC236}">
                <a16:creationId xmlns:a16="http://schemas.microsoft.com/office/drawing/2014/main" id="{F10FD715-4DCE-4779-B634-EC78315EA2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11364139" y="0"/>
            <a:ext cx="842596" cy="4616289"/>
          </a:xfrm>
          <a:prstGeom prst="triangle">
            <a:avLst>
              <a:gd name="adj" fmla="val 100000"/>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nl-NL"/>
          </a:p>
        </p:txBody>
      </p:sp>
    </p:spTree>
    <p:extLst>
      <p:ext uri="{BB962C8B-B14F-4D97-AF65-F5344CB8AC3E}">
        <p14:creationId xmlns:p14="http://schemas.microsoft.com/office/powerpoint/2010/main" val="4271333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2A43106-8829-94B7-664F-FEE7FEB2C110}"/>
              </a:ext>
            </a:extLst>
          </p:cNvPr>
          <p:cNvSpPr>
            <a:spLocks noGrp="1"/>
          </p:cNvSpPr>
          <p:nvPr>
            <p:ph type="title"/>
          </p:nvPr>
        </p:nvSpPr>
        <p:spPr>
          <a:xfrm>
            <a:off x="677334" y="609600"/>
            <a:ext cx="8596668" cy="654051"/>
          </a:xfrm>
        </p:spPr>
        <p:txBody>
          <a:bodyPr/>
          <a:lstStyle/>
          <a:p>
            <a:pPr marL="742950" indent="-742950">
              <a:buAutoNum type="arabicPeriod"/>
            </a:pPr>
            <a:r>
              <a:rPr lang="nl-NL" dirty="0"/>
              <a:t>Wat zijn je ervaringen met </a:t>
            </a:r>
            <a:r>
              <a:rPr lang="nl-NL" dirty="0" err="1"/>
              <a:t>Oki-doc</a:t>
            </a:r>
            <a:r>
              <a:rPr lang="nl-NL" dirty="0"/>
              <a:t>?</a:t>
            </a:r>
            <a:endParaRPr lang="nl-NL"/>
          </a:p>
        </p:txBody>
      </p:sp>
      <p:sp>
        <p:nvSpPr>
          <p:cNvPr id="3" name="Tijdelijke aanduiding voor inhoud 2">
            <a:extLst>
              <a:ext uri="{FF2B5EF4-FFF2-40B4-BE49-F238E27FC236}">
                <a16:creationId xmlns:a16="http://schemas.microsoft.com/office/drawing/2014/main" id="{7322D5DA-D4D9-A583-4FC5-E544730B4BDF}"/>
              </a:ext>
            </a:extLst>
          </p:cNvPr>
          <p:cNvSpPr>
            <a:spLocks noGrp="1"/>
          </p:cNvSpPr>
          <p:nvPr>
            <p:ph idx="1"/>
          </p:nvPr>
        </p:nvSpPr>
        <p:spPr>
          <a:xfrm>
            <a:off x="1469100" y="1356917"/>
            <a:ext cx="8596668" cy="2041258"/>
          </a:xfrm>
        </p:spPr>
        <p:txBody>
          <a:bodyPr vert="horz" lIns="91440" tIns="45720" rIns="91440" bIns="45720" rtlCol="0" anchor="t">
            <a:noAutofit/>
          </a:bodyPr>
          <a:lstStyle/>
          <a:p>
            <a:r>
              <a:rPr lang="nl-NL" sz="1600" dirty="0"/>
              <a:t>Positieve en minder positieve ervaringen</a:t>
            </a:r>
          </a:p>
          <a:p>
            <a:r>
              <a:rPr lang="nl-NL" sz="1600" dirty="0"/>
              <a:t>Ervaringen m.b.t. de inhoud</a:t>
            </a:r>
          </a:p>
          <a:p>
            <a:r>
              <a:rPr lang="nl-NL" sz="1600" dirty="0"/>
              <a:t>Ervaringen m.b.t. de gebruiksvriendelijkheid</a:t>
            </a:r>
          </a:p>
          <a:p>
            <a:r>
              <a:rPr lang="nl-NL" sz="1600" dirty="0"/>
              <a:t>Communicatie over het </a:t>
            </a:r>
            <a:r>
              <a:rPr lang="nl-NL" sz="1600" err="1"/>
              <a:t>oki-doc</a:t>
            </a:r>
            <a:r>
              <a:rPr lang="nl-NL" sz="1600" dirty="0"/>
              <a:t> </a:t>
            </a:r>
            <a:r>
              <a:rPr lang="nl-NL" sz="1600" err="1"/>
              <a:t>vo-po</a:t>
            </a:r>
            <a:endParaRPr lang="nl-NL" sz="1600" dirty="0"/>
          </a:p>
          <a:p>
            <a:r>
              <a:rPr lang="nl-NL" sz="1600" dirty="0"/>
              <a:t>Communicatie over het </a:t>
            </a:r>
            <a:r>
              <a:rPr lang="nl-NL" sz="1600" err="1"/>
              <a:t>oki-doc</a:t>
            </a:r>
            <a:r>
              <a:rPr lang="nl-NL" sz="1600" dirty="0"/>
              <a:t> met ouders</a:t>
            </a:r>
          </a:p>
          <a:p>
            <a:r>
              <a:rPr lang="nl-NL" sz="1600" dirty="0"/>
              <a:t>Overig</a:t>
            </a:r>
          </a:p>
        </p:txBody>
      </p:sp>
      <p:sp>
        <p:nvSpPr>
          <p:cNvPr id="5" name="Titel 1">
            <a:extLst>
              <a:ext uri="{FF2B5EF4-FFF2-40B4-BE49-F238E27FC236}">
                <a16:creationId xmlns:a16="http://schemas.microsoft.com/office/drawing/2014/main" id="{ACC0940E-ED72-94CD-D124-BBCD353D6FE4}"/>
              </a:ext>
            </a:extLst>
          </p:cNvPr>
          <p:cNvSpPr txBox="1">
            <a:spLocks/>
          </p:cNvSpPr>
          <p:nvPr/>
        </p:nvSpPr>
        <p:spPr>
          <a:xfrm>
            <a:off x="674953" y="3833813"/>
            <a:ext cx="8596668" cy="630238"/>
          </a:xfrm>
          <a:prstGeom prst="rect">
            <a:avLst/>
          </a:prstGeom>
        </p:spPr>
        <p:txBody>
          <a:bodyPr vert="horz" lIns="91440" tIns="45720" rIns="91440" bIns="45720" rtlCol="0" anchor="t">
            <a:normAutofit lnSpcReduction="10000"/>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nl-NL" dirty="0"/>
              <a:t>2. Wat zijn mogelijke verbeteringen?</a:t>
            </a:r>
          </a:p>
        </p:txBody>
      </p:sp>
      <p:sp>
        <p:nvSpPr>
          <p:cNvPr id="7" name="Tijdelijke aanduiding voor inhoud 2">
            <a:extLst>
              <a:ext uri="{FF2B5EF4-FFF2-40B4-BE49-F238E27FC236}">
                <a16:creationId xmlns:a16="http://schemas.microsoft.com/office/drawing/2014/main" id="{3E64B647-B497-CA3A-D7C3-85D252EF2DD9}"/>
              </a:ext>
            </a:extLst>
          </p:cNvPr>
          <p:cNvSpPr txBox="1">
            <a:spLocks/>
          </p:cNvSpPr>
          <p:nvPr/>
        </p:nvSpPr>
        <p:spPr>
          <a:xfrm>
            <a:off x="1466719" y="4462067"/>
            <a:ext cx="8596668" cy="2023398"/>
          </a:xfrm>
          <a:prstGeom prst="rect">
            <a:avLst/>
          </a:prstGeom>
        </p:spPr>
        <p:txBody>
          <a:bodyPr vert="horz" lIns="91440" tIns="45720" rIns="91440" bIns="45720" rtlCol="0" anchor="t">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r>
              <a:rPr lang="nl-NL" dirty="0"/>
              <a:t>Inhoudelijk</a:t>
            </a:r>
          </a:p>
          <a:p>
            <a:r>
              <a:rPr lang="nl-NL" dirty="0"/>
              <a:t>m.b.t. de gebruiksvriendelijkheid</a:t>
            </a:r>
          </a:p>
          <a:p>
            <a:r>
              <a:rPr lang="nl-NL" dirty="0"/>
              <a:t>Communicatie over het </a:t>
            </a:r>
            <a:r>
              <a:rPr lang="nl-NL" dirty="0" err="1"/>
              <a:t>oki-doc</a:t>
            </a:r>
            <a:r>
              <a:rPr lang="nl-NL" dirty="0"/>
              <a:t> tussen vo-po</a:t>
            </a:r>
          </a:p>
          <a:p>
            <a:r>
              <a:rPr lang="nl-NL" sz="1600" dirty="0"/>
              <a:t>Communicatie over het </a:t>
            </a:r>
            <a:r>
              <a:rPr lang="nl-NL" sz="1600" dirty="0" err="1"/>
              <a:t>oki-doc</a:t>
            </a:r>
            <a:r>
              <a:rPr lang="nl-NL" sz="1600" dirty="0"/>
              <a:t> met ouders</a:t>
            </a:r>
            <a:endParaRPr lang="en-US" sz="1600" dirty="0">
              <a:solidFill>
                <a:srgbClr val="000000"/>
              </a:solidFill>
            </a:endParaRPr>
          </a:p>
          <a:p>
            <a:r>
              <a:rPr lang="nl-NL" sz="1600" dirty="0"/>
              <a:t>Anders nl....</a:t>
            </a:r>
          </a:p>
        </p:txBody>
      </p:sp>
    </p:spTree>
    <p:extLst>
      <p:ext uri="{BB962C8B-B14F-4D97-AF65-F5344CB8AC3E}">
        <p14:creationId xmlns:p14="http://schemas.microsoft.com/office/powerpoint/2010/main" val="30397366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092211C-9EAD-8D3B-F673-D39A44DB0955}"/>
              </a:ext>
            </a:extLst>
          </p:cNvPr>
          <p:cNvSpPr>
            <a:spLocks noGrp="1"/>
          </p:cNvSpPr>
          <p:nvPr>
            <p:ph type="title"/>
          </p:nvPr>
        </p:nvSpPr>
        <p:spPr>
          <a:xfrm>
            <a:off x="677334" y="871537"/>
            <a:ext cx="8596668" cy="844551"/>
          </a:xfrm>
        </p:spPr>
        <p:txBody>
          <a:bodyPr/>
          <a:lstStyle/>
          <a:p>
            <a:r>
              <a:rPr lang="nl-NL" dirty="0"/>
              <a:t>VRAGEN?</a:t>
            </a:r>
          </a:p>
        </p:txBody>
      </p:sp>
      <p:sp>
        <p:nvSpPr>
          <p:cNvPr id="5" name="Tijdelijke aanduiding voor inhoud 4">
            <a:extLst>
              <a:ext uri="{FF2B5EF4-FFF2-40B4-BE49-F238E27FC236}">
                <a16:creationId xmlns:a16="http://schemas.microsoft.com/office/drawing/2014/main" id="{E96476A1-DAA8-3493-0222-F2D923FD839E}"/>
              </a:ext>
            </a:extLst>
          </p:cNvPr>
          <p:cNvSpPr>
            <a:spLocks noGrp="1"/>
          </p:cNvSpPr>
          <p:nvPr>
            <p:ph idx="1"/>
          </p:nvPr>
        </p:nvSpPr>
        <p:spPr>
          <a:xfrm>
            <a:off x="677334" y="1716088"/>
            <a:ext cx="8596668" cy="3880773"/>
          </a:xfrm>
        </p:spPr>
        <p:txBody>
          <a:bodyPr/>
          <a:lstStyle/>
          <a:p>
            <a:endParaRPr lang="nl-NL" dirty="0"/>
          </a:p>
          <a:p>
            <a:endParaRPr lang="nl-NL" dirty="0"/>
          </a:p>
          <a:p>
            <a:endParaRPr lang="nl-NL" sz="3200" dirty="0"/>
          </a:p>
          <a:p>
            <a:r>
              <a:rPr lang="nl-NL" sz="3200" dirty="0"/>
              <a:t>Heb je op dit moment een concrete vraag?</a:t>
            </a:r>
          </a:p>
          <a:p>
            <a:endParaRPr lang="nl-NL" dirty="0"/>
          </a:p>
        </p:txBody>
      </p:sp>
    </p:spTree>
    <p:extLst>
      <p:ext uri="{BB962C8B-B14F-4D97-AF65-F5344CB8AC3E}">
        <p14:creationId xmlns:p14="http://schemas.microsoft.com/office/powerpoint/2010/main" val="34362764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092211C-9EAD-8D3B-F673-D39A44DB0955}"/>
              </a:ext>
            </a:extLst>
          </p:cNvPr>
          <p:cNvSpPr>
            <a:spLocks noGrp="1"/>
          </p:cNvSpPr>
          <p:nvPr>
            <p:ph type="title"/>
          </p:nvPr>
        </p:nvSpPr>
        <p:spPr/>
        <p:txBody>
          <a:bodyPr/>
          <a:lstStyle/>
          <a:p>
            <a:r>
              <a:rPr lang="nl-NL" dirty="0"/>
              <a:t>Handleiding </a:t>
            </a:r>
          </a:p>
        </p:txBody>
      </p:sp>
      <p:sp>
        <p:nvSpPr>
          <p:cNvPr id="3" name="Tijdelijke aanduiding voor inhoud 2">
            <a:extLst>
              <a:ext uri="{FF2B5EF4-FFF2-40B4-BE49-F238E27FC236}">
                <a16:creationId xmlns:a16="http://schemas.microsoft.com/office/drawing/2014/main" id="{82205ED7-30C2-5026-041C-DF7C7F6E0DBB}"/>
              </a:ext>
            </a:extLst>
          </p:cNvPr>
          <p:cNvSpPr>
            <a:spLocks noGrp="1"/>
          </p:cNvSpPr>
          <p:nvPr>
            <p:ph idx="1"/>
          </p:nvPr>
        </p:nvSpPr>
        <p:spPr/>
        <p:txBody>
          <a:bodyPr/>
          <a:lstStyle/>
          <a:p>
            <a:endParaRPr lang="nl-NL" dirty="0"/>
          </a:p>
          <a:p>
            <a:pPr marL="0" indent="0">
              <a:buNone/>
            </a:pPr>
            <a:endParaRPr lang="nl-NL" dirty="0"/>
          </a:p>
          <a:p>
            <a:r>
              <a:rPr lang="nl-NL" sz="3200" dirty="0"/>
              <a:t>Uitleg</a:t>
            </a:r>
          </a:p>
        </p:txBody>
      </p:sp>
    </p:spTree>
    <p:extLst>
      <p:ext uri="{BB962C8B-B14F-4D97-AF65-F5344CB8AC3E}">
        <p14:creationId xmlns:p14="http://schemas.microsoft.com/office/powerpoint/2010/main" val="3314289909"/>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BD236F481C17994298056D3DD2C8433A" ma:contentTypeVersion="17" ma:contentTypeDescription="Een nieuw document maken." ma:contentTypeScope="" ma:versionID="1c450dbeabcf97cf99ac0c805a2de179">
  <xsd:schema xmlns:xsd="http://www.w3.org/2001/XMLSchema" xmlns:xs="http://www.w3.org/2001/XMLSchema" xmlns:p="http://schemas.microsoft.com/office/2006/metadata/properties" xmlns:ns2="430e01a8-97e2-4c59-92c1-a32c1aaf8a62" xmlns:ns3="af7e04eb-7fd6-4c4b-9665-de265bbc74e6" targetNamespace="http://schemas.microsoft.com/office/2006/metadata/properties" ma:root="true" ma:fieldsID="20a7996cd4860a1e8ea3f4085fcb8a17" ns2:_="" ns3:_="">
    <xsd:import namespace="430e01a8-97e2-4c59-92c1-a32c1aaf8a62"/>
    <xsd:import namespace="af7e04eb-7fd6-4c4b-9665-de265bbc74e6"/>
    <xsd:element name="properties">
      <xsd:complexType>
        <xsd:sequence>
          <xsd:element name="documentManagement">
            <xsd:complexType>
              <xsd:all>
                <xsd:element ref="ns2:MediaServiceMetadata" minOccurs="0"/>
                <xsd:element ref="ns2:MediaServiceFastMetadata" minOccurs="0"/>
                <xsd:element ref="ns2:MediaServiceGenerationTime" minOccurs="0"/>
                <xsd:element ref="ns2:MediaServiceEventHashCode" minOccurs="0"/>
                <xsd:element ref="ns2:MediaServiceOCR" minOccurs="0"/>
                <xsd:element ref="ns3:SharedWithUsers" minOccurs="0"/>
                <xsd:element ref="ns3:SharedWithDetails" minOccurs="0"/>
                <xsd:element ref="ns2:MediaServiceAutoKeyPoints" minOccurs="0"/>
                <xsd:element ref="ns2:MediaServiceKeyPoints" minOccurs="0"/>
                <xsd:element ref="ns2:MediaServiceDateTaken" minOccurs="0"/>
                <xsd:element ref="ns2:MediaServiceLocation" minOccurs="0"/>
                <xsd:element ref="ns2:lcf76f155ced4ddcb4097134ff3c332f" minOccurs="0"/>
                <xsd:element ref="ns3:TaxCatchAll" minOccurs="0"/>
                <xsd:element ref="ns2:MediaServiceSearchProperties"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30e01a8-97e2-4c59-92c1-a32c1aaf8a6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GenerationTime" ma:index="10" nillable="true" ma:displayName="MediaServiceGenerationTime" ma:hidden="true" ma:internalName="MediaServiceGenerationTime" ma:readOnly="true">
      <xsd:simpleType>
        <xsd:restriction base="dms:Text"/>
      </xsd:simpleType>
    </xsd:element>
    <xsd:element name="MediaServiceEventHashCode" ma:index="11" nillable="true" ma:displayName="MediaServiceEventHashCode" ma:hidden="true" ma:internalName="MediaServiceEventHashCode"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ServiceDateTaken" ma:index="17" nillable="true" ma:displayName="MediaServiceDateTaken" ma:hidden="true" ma:internalName="MediaServiceDateTaken" ma:readOnly="true">
      <xsd:simpleType>
        <xsd:restriction base="dms:Text"/>
      </xsd:simpleType>
    </xsd:element>
    <xsd:element name="MediaServiceLocation" ma:index="18" nillable="true" ma:displayName="Location" ma:internalName="MediaServiceLocation" ma:readOnly="true">
      <xsd:simpleType>
        <xsd:restriction base="dms:Text"/>
      </xsd:simpleType>
    </xsd:element>
    <xsd:element name="lcf76f155ced4ddcb4097134ff3c332f" ma:index="20" nillable="true" ma:taxonomy="true" ma:internalName="lcf76f155ced4ddcb4097134ff3c332f" ma:taxonomyFieldName="MediaServiceImageTags" ma:displayName="Afbeeldingtags" ma:readOnly="false" ma:fieldId="{5cf76f15-5ced-4ddc-b409-7134ff3c332f}" ma:taxonomyMulti="true" ma:sspId="a29988f5-9d34-4ef4-8a74-6c0d695e678e" ma:termSetId="09814cd3-568e-fe90-9814-8d621ff8fb84" ma:anchorId="fba54fb3-c3e1-fe81-a776-ca4b69148c4d" ma:open="true" ma:isKeyword="false">
      <xsd:complexType>
        <xsd:sequence>
          <xsd:element ref="pc:Terms" minOccurs="0" maxOccurs="1"/>
        </xsd:sequence>
      </xsd:complexType>
    </xsd:element>
    <xsd:element name="MediaServiceSearchProperties" ma:index="22" nillable="true" ma:displayName="MediaServiceSearchProperties" ma:hidden="true" ma:internalName="MediaServiceSearchProperties" ma:readOnly="true">
      <xsd:simpleType>
        <xsd:restriction base="dms:Note"/>
      </xsd:simpleType>
    </xsd:element>
    <xsd:element name="MediaServiceObjectDetectorVersions" ma:index="23" nillable="true" ma:displayName="MediaServiceObjectDetectorVersions" ma:description=""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af7e04eb-7fd6-4c4b-9665-de265bbc74e6" elementFormDefault="qualified">
    <xsd:import namespace="http://schemas.microsoft.com/office/2006/documentManagement/types"/>
    <xsd:import namespace="http://schemas.microsoft.com/office/infopath/2007/PartnerControls"/>
    <xsd:element name="SharedWithUsers" ma:index="13" nillable="true" ma:displayName="Gedeeld met"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4" nillable="true" ma:displayName="Gedeeld met details" ma:internalName="SharedWithDetails" ma:readOnly="true">
      <xsd:simpleType>
        <xsd:restriction base="dms:Note">
          <xsd:maxLength value="255"/>
        </xsd:restriction>
      </xsd:simpleType>
    </xsd:element>
    <xsd:element name="TaxCatchAll" ma:index="21" nillable="true" ma:displayName="Taxonomy Catch All Column" ma:hidden="true" ma:list="{6a4f7d8a-2081-433e-be6f-2bda0e80a92f}" ma:internalName="TaxCatchAll" ma:showField="CatchAllData" ma:web="af7e04eb-7fd6-4c4b-9665-de265bbc74e6">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af7e04eb-7fd6-4c4b-9665-de265bbc74e6" xsi:nil="true"/>
    <lcf76f155ced4ddcb4097134ff3c332f xmlns="430e01a8-97e2-4c59-92c1-a32c1aaf8a62">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EE67CCB9-6459-4A72-9A86-381CC57125A3}"/>
</file>

<file path=customXml/itemProps2.xml><?xml version="1.0" encoding="utf-8"?>
<ds:datastoreItem xmlns:ds="http://schemas.openxmlformats.org/officeDocument/2006/customXml" ds:itemID="{94A858AA-C5B3-4C13-8E03-90707A4FA1CB}"/>
</file>

<file path=customXml/itemProps3.xml><?xml version="1.0" encoding="utf-8"?>
<ds:datastoreItem xmlns:ds="http://schemas.openxmlformats.org/officeDocument/2006/customXml" ds:itemID="{79EA800B-AE94-4E34-B20F-ED24A2E78F37}"/>
</file>

<file path=docProps/app.xml><?xml version="1.0" encoding="utf-8"?>
<Properties xmlns="http://schemas.openxmlformats.org/officeDocument/2006/extended-properties" xmlns:vt="http://schemas.openxmlformats.org/officeDocument/2006/docPropsVTypes">
  <Template>Facet</Template>
  <TotalTime>138</TotalTime>
  <Words>661</Words>
  <Application>Microsoft Macintosh PowerPoint</Application>
  <PresentationFormat>Breedbeeld</PresentationFormat>
  <Paragraphs>69</Paragraphs>
  <Slides>9</Slides>
  <Notes>0</Notes>
  <HiddenSlides>0</HiddenSlides>
  <MMClips>0</MMClips>
  <ScaleCrop>false</ScaleCrop>
  <HeadingPairs>
    <vt:vector size="6" baseType="variant">
      <vt:variant>
        <vt:lpstr>Gebruikte lettertypen</vt:lpstr>
      </vt:variant>
      <vt:variant>
        <vt:i4>5</vt:i4>
      </vt:variant>
      <vt:variant>
        <vt:lpstr>Thema</vt:lpstr>
      </vt:variant>
      <vt:variant>
        <vt:i4>1</vt:i4>
      </vt:variant>
      <vt:variant>
        <vt:lpstr>Diatitels</vt:lpstr>
      </vt:variant>
      <vt:variant>
        <vt:i4>9</vt:i4>
      </vt:variant>
    </vt:vector>
  </HeadingPairs>
  <TitlesOfParts>
    <vt:vector size="15" baseType="lpstr">
      <vt:lpstr>Arial</vt:lpstr>
      <vt:lpstr>Times New Roman</vt:lpstr>
      <vt:lpstr>Trebuchet MS</vt:lpstr>
      <vt:lpstr>Wingdings</vt:lpstr>
      <vt:lpstr>Wingdings 3</vt:lpstr>
      <vt:lpstr>Facet</vt:lpstr>
      <vt:lpstr>Okidoc</vt:lpstr>
      <vt:lpstr>Waarom is er een Kernprocedure ?</vt:lpstr>
      <vt:lpstr>Waarom ELK?</vt:lpstr>
      <vt:lpstr>Het Okidoc</vt:lpstr>
      <vt:lpstr>Leerlingen met een PRO advies</vt:lpstr>
      <vt:lpstr>Tijdspad</vt:lpstr>
      <vt:lpstr>Wat zijn je ervaringen met Oki-doc?</vt:lpstr>
      <vt:lpstr>VRAGEN?</vt:lpstr>
      <vt:lpstr>Handleiding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Michele Portengen - Sambrink Sanderink</dc:creator>
  <cp:lastModifiedBy>Michele Portengen - Sambrink Sanderink</cp:lastModifiedBy>
  <cp:revision>106</cp:revision>
  <dcterms:created xsi:type="dcterms:W3CDTF">2024-11-08T12:18:21Z</dcterms:created>
  <dcterms:modified xsi:type="dcterms:W3CDTF">2024-11-12T15:52:57Z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0x010100BD236F481C17994298056D3DD2C8433A</vt:lpwstr>
  </property>
</Properties>
</file>