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19"/>
  </p:notesMasterIdLst>
  <p:handoutMasterIdLst>
    <p:handoutMasterId r:id="rId20"/>
  </p:handoutMasterIdLst>
  <p:sldIdLst>
    <p:sldId id="415" r:id="rId7"/>
    <p:sldId id="413" r:id="rId8"/>
    <p:sldId id="263" r:id="rId9"/>
    <p:sldId id="264" r:id="rId10"/>
    <p:sldId id="412" r:id="rId11"/>
    <p:sldId id="266" r:id="rId12"/>
    <p:sldId id="398" r:id="rId13"/>
    <p:sldId id="416" r:id="rId14"/>
    <p:sldId id="417" r:id="rId15"/>
    <p:sldId id="418" r:id="rId16"/>
    <p:sldId id="293" r:id="rId17"/>
    <p:sldId id="294" r:id="rId18"/>
  </p:sldIdLst>
  <p:sldSz cx="12192000" cy="6858000"/>
  <p:notesSz cx="6858000" cy="9144000"/>
  <p:embeddedFontLst>
    <p:embeddedFont>
      <p:font typeface="Arial Black" panose="020B06040202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ucida Sans" panose="020B0602030504020204" pitchFamily="34" charset="77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Univers" panose="020B0503020202020204" pitchFamily="34" charset="0"/>
      <p:regular r:id="rId34"/>
      <p:bold r:id="rId3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74"/>
    <a:srgbClr val="82D3FB"/>
    <a:srgbClr val="2EB6F8"/>
    <a:srgbClr val="0BBBEF"/>
    <a:srgbClr val="D9D9D9"/>
    <a:srgbClr val="404040"/>
    <a:srgbClr val="565656"/>
    <a:srgbClr val="FAF4E3"/>
    <a:srgbClr val="E9E0D2"/>
    <a:srgbClr val="FFF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4957" autoAdjust="0"/>
  </p:normalViewPr>
  <p:slideViewPr>
    <p:cSldViewPr snapToGrid="0">
      <p:cViewPr varScale="1">
        <p:scale>
          <a:sx n="106" d="100"/>
          <a:sy n="106" d="100"/>
        </p:scale>
        <p:origin x="448" y="176"/>
      </p:cViewPr>
      <p:guideLst/>
    </p:cSldViewPr>
  </p:slideViewPr>
  <p:outlineViewPr>
    <p:cViewPr>
      <p:scale>
        <a:sx n="33" d="100"/>
        <a:sy n="33" d="100"/>
      </p:scale>
      <p:origin x="0" y="-7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35" Type="http://schemas.openxmlformats.org/officeDocument/2006/relationships/font" Target="fonts/font15.fntdata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Minderhout" userId="9a6712049efc1578" providerId="LiveId" clId="{BE200CA6-FFC8-234B-A69C-B2A08F848A28}"/>
    <pc:docChg chg="delSld">
      <pc:chgData name="Petra Minderhout" userId="9a6712049efc1578" providerId="LiveId" clId="{BE200CA6-FFC8-234B-A69C-B2A08F848A28}" dt="2020-02-05T11:06:32.641" v="4" actId="2696"/>
      <pc:docMkLst>
        <pc:docMk/>
      </pc:docMkLst>
      <pc:sldChg chg="del">
        <pc:chgData name="Petra Minderhout" userId="9a6712049efc1578" providerId="LiveId" clId="{BE200CA6-FFC8-234B-A69C-B2A08F848A28}" dt="2020-02-05T11:06:13.620" v="1" actId="2696"/>
        <pc:sldMkLst>
          <pc:docMk/>
          <pc:sldMk cId="1605566937" sldId="317"/>
        </pc:sldMkLst>
      </pc:sldChg>
      <pc:sldChg chg="del">
        <pc:chgData name="Petra Minderhout" userId="9a6712049efc1578" providerId="LiveId" clId="{BE200CA6-FFC8-234B-A69C-B2A08F848A28}" dt="2020-02-05T11:06:18.514" v="3" actId="2696"/>
        <pc:sldMkLst>
          <pc:docMk/>
          <pc:sldMk cId="2868315827" sldId="369"/>
        </pc:sldMkLst>
      </pc:sldChg>
      <pc:sldChg chg="del">
        <pc:chgData name="Petra Minderhout" userId="9a6712049efc1578" providerId="LiveId" clId="{BE200CA6-FFC8-234B-A69C-B2A08F848A28}" dt="2020-02-05T11:06:10.415" v="0" actId="2696"/>
        <pc:sldMkLst>
          <pc:docMk/>
          <pc:sldMk cId="1724229819" sldId="387"/>
        </pc:sldMkLst>
      </pc:sldChg>
      <pc:sldChg chg="del">
        <pc:chgData name="Petra Minderhout" userId="9a6712049efc1578" providerId="LiveId" clId="{BE200CA6-FFC8-234B-A69C-B2A08F848A28}" dt="2020-02-05T11:06:32.641" v="4" actId="2696"/>
        <pc:sldMkLst>
          <pc:docMk/>
          <pc:sldMk cId="2412711301" sldId="394"/>
        </pc:sldMkLst>
      </pc:sldChg>
      <pc:sldMasterChg chg="delSldLayout">
        <pc:chgData name="Petra Minderhout" userId="9a6712049efc1578" providerId="LiveId" clId="{BE200CA6-FFC8-234B-A69C-B2A08F848A28}" dt="2020-02-05T11:06:13.625" v="2" actId="2696"/>
        <pc:sldMasterMkLst>
          <pc:docMk/>
          <pc:sldMasterMk cId="391252705" sldId="2147483648"/>
        </pc:sldMasterMkLst>
        <pc:sldLayoutChg chg="del">
          <pc:chgData name="Petra Minderhout" userId="9a6712049efc1578" providerId="LiveId" clId="{BE200CA6-FFC8-234B-A69C-B2A08F848A28}" dt="2020-02-05T11:06:13.625" v="2" actId="2696"/>
          <pc:sldLayoutMkLst>
            <pc:docMk/>
            <pc:sldMasterMk cId="391252705" sldId="2147483648"/>
            <pc:sldLayoutMk cId="1696623050" sldId="21474837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4F76-CD70-48A5-B797-2BE4DF293816}" type="datetimeFigureOut">
              <a:rPr lang="nl-NL" smtClean="0"/>
              <a:t>05-02-20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0C55-D1A4-42AD-95DA-1AB510EA7D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023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4DCDF-A6D1-4857-96F5-DB887D706540}" type="datetimeFigureOut">
              <a:rPr lang="nl-NL" smtClean="0"/>
              <a:t>05-02-20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1C4FC-E983-4F53-9141-15922A78F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3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1pPr>
            <a:lvl2pPr marL="742950" indent="-285750"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2pPr>
            <a:lvl3pPr marL="1143000" indent="-228600"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3pPr>
            <a:lvl4pPr marL="1600200" indent="-228600"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4pPr>
            <a:lvl5pPr marL="2057400" indent="-228600"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9pPr>
          </a:lstStyle>
          <a:p>
            <a:fld id="{74226B14-4448-4A87-B582-69418288ADAA}" type="slidenum">
              <a:rPr lang="nl-NL" altLang="nl-NL" sz="1200" smtClean="0">
                <a:latin typeface="TiasSans"/>
              </a:rPr>
              <a:pPr/>
              <a:t>5</a:t>
            </a:fld>
            <a:endParaRPr lang="nl-NL" altLang="nl-NL" sz="1200">
              <a:latin typeface="TiasSan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11188"/>
            <a:ext cx="4292600" cy="24161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TiasSans"/>
            </a:endParaRPr>
          </a:p>
        </p:txBody>
      </p:sp>
    </p:spTree>
    <p:extLst>
      <p:ext uri="{BB962C8B-B14F-4D97-AF65-F5344CB8AC3E}">
        <p14:creationId xmlns:p14="http://schemas.microsoft.com/office/powerpoint/2010/main" val="38541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1pPr>
            <a:lvl2pPr marL="742950" indent="-285750"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2pPr>
            <a:lvl3pPr marL="1143000" indent="-228600"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3pPr>
            <a:lvl4pPr marL="1600200" indent="-228600"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4pPr>
            <a:lvl5pPr marL="2057400" indent="-228600" defTabSz="917575">
              <a:defRPr sz="3000">
                <a:solidFill>
                  <a:schemeClr val="tx1"/>
                </a:solidFill>
                <a:latin typeface="UniversLight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9pPr>
          </a:lstStyle>
          <a:p>
            <a:fld id="{74226B14-4448-4A87-B582-69418288ADAA}" type="slidenum">
              <a:rPr lang="nl-NL" altLang="nl-NL" sz="1200" smtClean="0">
                <a:latin typeface="TiasSans"/>
              </a:rPr>
              <a:pPr/>
              <a:t>6</a:t>
            </a:fld>
            <a:endParaRPr lang="nl-NL" altLang="nl-NL" sz="1200">
              <a:latin typeface="TiasSan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11188"/>
            <a:ext cx="4292600" cy="24161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TiasSans"/>
            </a:endParaRPr>
          </a:p>
        </p:txBody>
      </p:sp>
    </p:spTree>
    <p:extLst>
      <p:ext uri="{BB962C8B-B14F-4D97-AF65-F5344CB8AC3E}">
        <p14:creationId xmlns:p14="http://schemas.microsoft.com/office/powerpoint/2010/main" val="177156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3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8462"/>
            <a:ext cx="12192000" cy="6876462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121212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30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383544"/>
            <a:ext cx="12191999" cy="2937600"/>
          </a:xfrm>
          <a:solidFill>
            <a:schemeClr val="bg1">
              <a:alpha val="85000"/>
            </a:schemeClr>
          </a:solidFill>
        </p:spPr>
        <p:txBody>
          <a:bodyPr anchor="ctr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02114" y="4439919"/>
            <a:ext cx="5675086" cy="934401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Titel van de presentatie</a:t>
            </a:r>
          </a:p>
        </p:txBody>
      </p:sp>
      <p:sp>
        <p:nvSpPr>
          <p:cNvPr id="14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02113" y="5486980"/>
            <a:ext cx="5675086" cy="397447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Plaats hier een subtitel</a:t>
            </a:r>
          </a:p>
        </p:txBody>
      </p:sp>
      <p:sp>
        <p:nvSpPr>
          <p:cNvPr id="31" name="Tijdelijke aanduiding vo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82399" y="3383544"/>
            <a:ext cx="2808000" cy="4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2" name="Tijdelijke aanduiding voor tekst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93799" y="3383544"/>
            <a:ext cx="1692000" cy="4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Tijdelijke aanduiding voor tekst 12"/>
          <p:cNvSpPr>
            <a:spLocks noGrp="1"/>
          </p:cNvSpPr>
          <p:nvPr>
            <p:ph type="body" sz="quarter" idx="19" hasCustomPrompt="1"/>
          </p:nvPr>
        </p:nvSpPr>
        <p:spPr>
          <a:xfrm>
            <a:off x="6889199" y="3383544"/>
            <a:ext cx="1188000" cy="4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4" name="Tijdelijke aanduiding voor tekst 12"/>
          <p:cNvSpPr>
            <a:spLocks noGrp="1"/>
          </p:cNvSpPr>
          <p:nvPr>
            <p:ph type="body" sz="quarter" idx="20" hasCustomPrompt="1"/>
          </p:nvPr>
        </p:nvSpPr>
        <p:spPr>
          <a:xfrm>
            <a:off x="2402114" y="3808593"/>
            <a:ext cx="3769200" cy="586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274" b="274"/>
            </a:stretch>
          </a:blipFill>
        </p:spPr>
        <p:txBody>
          <a:bodyPr anchor="ctr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21" hasCustomPrompt="1"/>
          </p:nvPr>
        </p:nvSpPr>
        <p:spPr>
          <a:xfrm>
            <a:off x="2402113" y="5884427"/>
            <a:ext cx="5675086" cy="231893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Datum/locatie</a:t>
            </a:r>
          </a:p>
        </p:txBody>
      </p:sp>
    </p:spTree>
    <p:extLst>
      <p:ext uri="{BB962C8B-B14F-4D97-AF65-F5344CB8AC3E}">
        <p14:creationId xmlns:p14="http://schemas.microsoft.com/office/powerpoint/2010/main" val="145006112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1x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0" y="2053431"/>
            <a:ext cx="9798957" cy="2987567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89793" y="5040997"/>
            <a:ext cx="9799309" cy="777059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1190170" y="1587600"/>
            <a:ext cx="9798932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410466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1x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1x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0" y="1587599"/>
            <a:ext cx="9798957" cy="4230457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73107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2x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2x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1" y="1587599"/>
            <a:ext cx="4657808" cy="4230457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24" hasCustomPrompt="1"/>
          </p:nvPr>
        </p:nvSpPr>
        <p:spPr>
          <a:xfrm>
            <a:off x="6344023" y="1587599"/>
            <a:ext cx="4645104" cy="4230457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58140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4x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1" y="1587600"/>
            <a:ext cx="4657808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24" hasCustomPrompt="1"/>
          </p:nvPr>
        </p:nvSpPr>
        <p:spPr>
          <a:xfrm>
            <a:off x="6344023" y="1587600"/>
            <a:ext cx="4645104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25" hasCustomPrompt="1"/>
          </p:nvPr>
        </p:nvSpPr>
        <p:spPr>
          <a:xfrm>
            <a:off x="1190171" y="3950850"/>
            <a:ext cx="4657808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5" name="Tijdelijke aanduiding voor afbeelding 33"/>
          <p:cNvSpPr>
            <a:spLocks noGrp="1"/>
          </p:cNvSpPr>
          <p:nvPr>
            <p:ph type="pic" sz="quarter" idx="26" hasCustomPrompt="1"/>
          </p:nvPr>
        </p:nvSpPr>
        <p:spPr>
          <a:xfrm>
            <a:off x="6344023" y="3950850"/>
            <a:ext cx="4645104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3949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5x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5x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1" y="1587600"/>
            <a:ext cx="4657808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24" hasCustomPrompt="1"/>
          </p:nvPr>
        </p:nvSpPr>
        <p:spPr>
          <a:xfrm>
            <a:off x="6344023" y="1587600"/>
            <a:ext cx="1868400" cy="423045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25" hasCustomPrompt="1"/>
          </p:nvPr>
        </p:nvSpPr>
        <p:spPr>
          <a:xfrm>
            <a:off x="1190171" y="3950850"/>
            <a:ext cx="4657808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5" name="Tijdelijke aanduiding voor afbeelding 33"/>
          <p:cNvSpPr>
            <a:spLocks noGrp="1"/>
          </p:cNvSpPr>
          <p:nvPr>
            <p:ph type="pic" sz="quarter" idx="26" hasCustomPrompt="1"/>
          </p:nvPr>
        </p:nvSpPr>
        <p:spPr>
          <a:xfrm>
            <a:off x="8708467" y="3950850"/>
            <a:ext cx="2280660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7" name="Tijdelijke aanduiding voor afbeelding 33"/>
          <p:cNvSpPr>
            <a:spLocks noGrp="1"/>
          </p:cNvSpPr>
          <p:nvPr>
            <p:ph type="pic" sz="quarter" idx="27" hasCustomPrompt="1"/>
          </p:nvPr>
        </p:nvSpPr>
        <p:spPr>
          <a:xfrm>
            <a:off x="8708467" y="1587600"/>
            <a:ext cx="2280660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09486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6x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6x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1" y="1587600"/>
            <a:ext cx="4657808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24" hasCustomPrompt="1"/>
          </p:nvPr>
        </p:nvSpPr>
        <p:spPr>
          <a:xfrm>
            <a:off x="6344023" y="1587600"/>
            <a:ext cx="1868400" cy="423045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5" name="Tijdelijke aanduiding voor afbeelding 33"/>
          <p:cNvSpPr>
            <a:spLocks noGrp="1"/>
          </p:cNvSpPr>
          <p:nvPr>
            <p:ph type="pic" sz="quarter" idx="26" hasCustomPrompt="1"/>
          </p:nvPr>
        </p:nvSpPr>
        <p:spPr>
          <a:xfrm>
            <a:off x="8708467" y="3950850"/>
            <a:ext cx="2280660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7" name="Tijdelijke aanduiding voor afbeelding 33"/>
          <p:cNvSpPr>
            <a:spLocks noGrp="1"/>
          </p:cNvSpPr>
          <p:nvPr>
            <p:ph type="pic" sz="quarter" idx="27" hasCustomPrompt="1"/>
          </p:nvPr>
        </p:nvSpPr>
        <p:spPr>
          <a:xfrm>
            <a:off x="8708467" y="1587600"/>
            <a:ext cx="2280660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2" name="Tijdelijke aanduiding voor afbeelding 33"/>
          <p:cNvSpPr>
            <a:spLocks noGrp="1"/>
          </p:cNvSpPr>
          <p:nvPr>
            <p:ph type="pic" sz="quarter" idx="28" hasCustomPrompt="1"/>
          </p:nvPr>
        </p:nvSpPr>
        <p:spPr>
          <a:xfrm>
            <a:off x="3767097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6" name="Tijdelijke aanduiding voor afbeelding 33"/>
          <p:cNvSpPr>
            <a:spLocks noGrp="1"/>
          </p:cNvSpPr>
          <p:nvPr>
            <p:ph type="pic" sz="quarter" idx="29" hasCustomPrompt="1"/>
          </p:nvPr>
        </p:nvSpPr>
        <p:spPr>
          <a:xfrm>
            <a:off x="1190170" y="3950850"/>
            <a:ext cx="2080882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6785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8x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8x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2" name="Tijdelijke aanduiding voor afbeelding 33"/>
          <p:cNvSpPr>
            <a:spLocks noGrp="1"/>
          </p:cNvSpPr>
          <p:nvPr>
            <p:ph type="pic" sz="quarter" idx="28" hasCustomPrompt="1"/>
          </p:nvPr>
        </p:nvSpPr>
        <p:spPr>
          <a:xfrm>
            <a:off x="3767097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6" name="Tijdelijke aanduiding voor afbeelding 33"/>
          <p:cNvSpPr>
            <a:spLocks noGrp="1"/>
          </p:cNvSpPr>
          <p:nvPr>
            <p:ph type="pic" sz="quarter" idx="29" hasCustomPrompt="1"/>
          </p:nvPr>
        </p:nvSpPr>
        <p:spPr>
          <a:xfrm>
            <a:off x="1190170" y="3950850"/>
            <a:ext cx="2080882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30" hasCustomPrompt="1"/>
          </p:nvPr>
        </p:nvSpPr>
        <p:spPr>
          <a:xfrm>
            <a:off x="6344022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8" name="Tijdelijke aanduiding voor afbeelding 33"/>
          <p:cNvSpPr>
            <a:spLocks noGrp="1"/>
          </p:cNvSpPr>
          <p:nvPr>
            <p:ph type="pic" sz="quarter" idx="31" hasCustomPrompt="1"/>
          </p:nvPr>
        </p:nvSpPr>
        <p:spPr>
          <a:xfrm>
            <a:off x="8920947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9" name="Tijdelijke aanduiding voor afbeelding 33"/>
          <p:cNvSpPr>
            <a:spLocks noGrp="1"/>
          </p:cNvSpPr>
          <p:nvPr>
            <p:ph type="pic" sz="quarter" idx="32" hasCustomPrompt="1"/>
          </p:nvPr>
        </p:nvSpPr>
        <p:spPr>
          <a:xfrm>
            <a:off x="3767097" y="158760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0" name="Tijdelijke aanduiding voor afbeelding 33"/>
          <p:cNvSpPr>
            <a:spLocks noGrp="1"/>
          </p:cNvSpPr>
          <p:nvPr>
            <p:ph type="pic" sz="quarter" idx="33" hasCustomPrompt="1"/>
          </p:nvPr>
        </p:nvSpPr>
        <p:spPr>
          <a:xfrm>
            <a:off x="1190170" y="1587600"/>
            <a:ext cx="2080882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1" name="Tijdelijke aanduiding voor afbeelding 33"/>
          <p:cNvSpPr>
            <a:spLocks noGrp="1"/>
          </p:cNvSpPr>
          <p:nvPr>
            <p:ph type="pic" sz="quarter" idx="34" hasCustomPrompt="1"/>
          </p:nvPr>
        </p:nvSpPr>
        <p:spPr>
          <a:xfrm>
            <a:off x="6344022" y="158760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35" hasCustomPrompt="1"/>
          </p:nvPr>
        </p:nvSpPr>
        <p:spPr>
          <a:xfrm>
            <a:off x="8920947" y="158760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6991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5x #2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5x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30" hasCustomPrompt="1"/>
          </p:nvPr>
        </p:nvSpPr>
        <p:spPr>
          <a:xfrm>
            <a:off x="6344022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8" name="Tijdelijke aanduiding voor afbeelding 33"/>
          <p:cNvSpPr>
            <a:spLocks noGrp="1"/>
          </p:cNvSpPr>
          <p:nvPr>
            <p:ph type="pic" sz="quarter" idx="31" hasCustomPrompt="1"/>
          </p:nvPr>
        </p:nvSpPr>
        <p:spPr>
          <a:xfrm>
            <a:off x="8920947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0" name="Tijdelijke aanduiding voor afbeelding 33"/>
          <p:cNvSpPr>
            <a:spLocks noGrp="1"/>
          </p:cNvSpPr>
          <p:nvPr>
            <p:ph type="pic" sz="quarter" idx="33" hasCustomPrompt="1"/>
          </p:nvPr>
        </p:nvSpPr>
        <p:spPr>
          <a:xfrm>
            <a:off x="1190170" y="1587600"/>
            <a:ext cx="4657808" cy="423045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1" name="Tijdelijke aanduiding voor afbeelding 33"/>
          <p:cNvSpPr>
            <a:spLocks noGrp="1"/>
          </p:cNvSpPr>
          <p:nvPr>
            <p:ph type="pic" sz="quarter" idx="34" hasCustomPrompt="1"/>
          </p:nvPr>
        </p:nvSpPr>
        <p:spPr>
          <a:xfrm>
            <a:off x="6344022" y="158760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35" hasCustomPrompt="1"/>
          </p:nvPr>
        </p:nvSpPr>
        <p:spPr>
          <a:xfrm>
            <a:off x="8920947" y="158760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262794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5x #3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5x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30" hasCustomPrompt="1"/>
          </p:nvPr>
        </p:nvSpPr>
        <p:spPr>
          <a:xfrm>
            <a:off x="1190170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8" name="Tijdelijke aanduiding voor afbeelding 33"/>
          <p:cNvSpPr>
            <a:spLocks noGrp="1"/>
          </p:cNvSpPr>
          <p:nvPr>
            <p:ph type="pic" sz="quarter" idx="31" hasCustomPrompt="1"/>
          </p:nvPr>
        </p:nvSpPr>
        <p:spPr>
          <a:xfrm>
            <a:off x="3767095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0" name="Tijdelijke aanduiding voor afbeelding 33"/>
          <p:cNvSpPr>
            <a:spLocks noGrp="1"/>
          </p:cNvSpPr>
          <p:nvPr>
            <p:ph type="pic" sz="quarter" idx="33" hasCustomPrompt="1"/>
          </p:nvPr>
        </p:nvSpPr>
        <p:spPr>
          <a:xfrm>
            <a:off x="6331319" y="1587600"/>
            <a:ext cx="4657808" cy="423045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1" name="Tijdelijke aanduiding voor afbeelding 33"/>
          <p:cNvSpPr>
            <a:spLocks noGrp="1"/>
          </p:cNvSpPr>
          <p:nvPr>
            <p:ph type="pic" sz="quarter" idx="34" hasCustomPrompt="1"/>
          </p:nvPr>
        </p:nvSpPr>
        <p:spPr>
          <a:xfrm>
            <a:off x="1190170" y="158760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35" hasCustomPrompt="1"/>
          </p:nvPr>
        </p:nvSpPr>
        <p:spPr>
          <a:xfrm>
            <a:off x="3767095" y="158760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943335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 #2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4x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30" hasCustomPrompt="1"/>
          </p:nvPr>
        </p:nvSpPr>
        <p:spPr>
          <a:xfrm>
            <a:off x="1190170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8" name="Tijdelijke aanduiding voor afbeelding 33"/>
          <p:cNvSpPr>
            <a:spLocks noGrp="1"/>
          </p:cNvSpPr>
          <p:nvPr>
            <p:ph type="pic" sz="quarter" idx="31" hasCustomPrompt="1"/>
          </p:nvPr>
        </p:nvSpPr>
        <p:spPr>
          <a:xfrm>
            <a:off x="3767095" y="3950850"/>
            <a:ext cx="2080881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0" name="Tijdelijke aanduiding voor afbeelding 33"/>
          <p:cNvSpPr>
            <a:spLocks noGrp="1"/>
          </p:cNvSpPr>
          <p:nvPr>
            <p:ph type="pic" sz="quarter" idx="33" hasCustomPrompt="1"/>
          </p:nvPr>
        </p:nvSpPr>
        <p:spPr>
          <a:xfrm>
            <a:off x="6331319" y="1587600"/>
            <a:ext cx="4657808" cy="423045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1" name="Tijdelijke aanduiding voor afbeelding 33"/>
          <p:cNvSpPr>
            <a:spLocks noGrp="1"/>
          </p:cNvSpPr>
          <p:nvPr>
            <p:ph type="pic" sz="quarter" idx="34" hasCustomPrompt="1"/>
          </p:nvPr>
        </p:nvSpPr>
        <p:spPr>
          <a:xfrm>
            <a:off x="1190170" y="1587600"/>
            <a:ext cx="4657806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84255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1" y="469291"/>
            <a:ext cx="9798956" cy="105806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90170" y="1587600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1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AGENDA #1 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30" name="Tijdelijke aanduiding voor tekst 9"/>
          <p:cNvSpPr>
            <a:spLocks noGrp="1"/>
          </p:cNvSpPr>
          <p:nvPr>
            <p:ph type="body" sz="quarter" idx="22" hasCustomPrompt="1"/>
          </p:nvPr>
        </p:nvSpPr>
        <p:spPr>
          <a:xfrm>
            <a:off x="1190170" y="2224922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2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2</a:t>
            </a:r>
          </a:p>
        </p:txBody>
      </p:sp>
      <p:sp>
        <p:nvSpPr>
          <p:cNvPr id="31" name="Tijdelijke aanduiding voor tekst 9"/>
          <p:cNvSpPr>
            <a:spLocks noGrp="1"/>
          </p:cNvSpPr>
          <p:nvPr>
            <p:ph type="body" sz="quarter" idx="23" hasCustomPrompt="1"/>
          </p:nvPr>
        </p:nvSpPr>
        <p:spPr>
          <a:xfrm>
            <a:off x="1190170" y="2862244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3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3</a:t>
            </a:r>
          </a:p>
        </p:txBody>
      </p:sp>
      <p:sp>
        <p:nvSpPr>
          <p:cNvPr id="32" name="Tijdelijke aanduiding vo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1190170" y="3499566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4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4</a:t>
            </a:r>
          </a:p>
        </p:txBody>
      </p:sp>
      <p:sp>
        <p:nvSpPr>
          <p:cNvPr id="33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1190170" y="4136888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5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5</a:t>
            </a:r>
          </a:p>
        </p:txBody>
      </p:sp>
      <p:sp>
        <p:nvSpPr>
          <p:cNvPr id="34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0" y="4774210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6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6</a:t>
            </a:r>
          </a:p>
        </p:txBody>
      </p:sp>
      <p:sp>
        <p:nvSpPr>
          <p:cNvPr id="35" name="Tijdelijke aanduiding vo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1190170" y="5411527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7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7</a:t>
            </a:r>
          </a:p>
        </p:txBody>
      </p:sp>
      <p:sp>
        <p:nvSpPr>
          <p:cNvPr id="36" name="Tijdelijke aanduiding voor tekst 9"/>
          <p:cNvSpPr>
            <a:spLocks noGrp="1"/>
          </p:cNvSpPr>
          <p:nvPr>
            <p:ph type="body" sz="quarter" idx="28" hasCustomPrompt="1"/>
          </p:nvPr>
        </p:nvSpPr>
        <p:spPr>
          <a:xfrm>
            <a:off x="6335481" y="1587600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8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8</a:t>
            </a:r>
          </a:p>
        </p:txBody>
      </p:sp>
      <p:sp>
        <p:nvSpPr>
          <p:cNvPr id="37" name="Tijdelijke aanduiding voor tekst 9"/>
          <p:cNvSpPr>
            <a:spLocks noGrp="1"/>
          </p:cNvSpPr>
          <p:nvPr>
            <p:ph type="body" sz="quarter" idx="29" hasCustomPrompt="1"/>
          </p:nvPr>
        </p:nvSpPr>
        <p:spPr>
          <a:xfrm>
            <a:off x="6335481" y="2224922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9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9</a:t>
            </a:r>
          </a:p>
        </p:txBody>
      </p:sp>
      <p:sp>
        <p:nvSpPr>
          <p:cNvPr id="38" name="Tijdelijke aanduiding voor tekst 9"/>
          <p:cNvSpPr>
            <a:spLocks noGrp="1"/>
          </p:cNvSpPr>
          <p:nvPr>
            <p:ph type="body" sz="quarter" idx="30" hasCustomPrompt="1"/>
          </p:nvPr>
        </p:nvSpPr>
        <p:spPr>
          <a:xfrm>
            <a:off x="6335481" y="2862244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10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10</a:t>
            </a:r>
          </a:p>
        </p:txBody>
      </p:sp>
      <p:sp>
        <p:nvSpPr>
          <p:cNvPr id="39" name="Tijdelijke aanduiding voor tekst 9"/>
          <p:cNvSpPr>
            <a:spLocks noGrp="1"/>
          </p:cNvSpPr>
          <p:nvPr>
            <p:ph type="body" sz="quarter" idx="31" hasCustomPrompt="1"/>
          </p:nvPr>
        </p:nvSpPr>
        <p:spPr>
          <a:xfrm>
            <a:off x="6335481" y="3499566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11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11</a:t>
            </a:r>
          </a:p>
        </p:txBody>
      </p:sp>
      <p:sp>
        <p:nvSpPr>
          <p:cNvPr id="40" name="Tijdelijke aanduiding voor tekst 9"/>
          <p:cNvSpPr>
            <a:spLocks noGrp="1"/>
          </p:cNvSpPr>
          <p:nvPr>
            <p:ph type="body" sz="quarter" idx="32" hasCustomPrompt="1"/>
          </p:nvPr>
        </p:nvSpPr>
        <p:spPr>
          <a:xfrm>
            <a:off x="6335481" y="4136888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12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12</a:t>
            </a:r>
          </a:p>
        </p:txBody>
      </p:sp>
      <p:sp>
        <p:nvSpPr>
          <p:cNvPr id="41" name="Tijdelijke aanduiding voor tekst 9"/>
          <p:cNvSpPr>
            <a:spLocks noGrp="1"/>
          </p:cNvSpPr>
          <p:nvPr>
            <p:ph type="body" sz="quarter" idx="33" hasCustomPrompt="1"/>
          </p:nvPr>
        </p:nvSpPr>
        <p:spPr>
          <a:xfrm>
            <a:off x="6335481" y="4774210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13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13</a:t>
            </a:r>
          </a:p>
        </p:txBody>
      </p:sp>
      <p:sp>
        <p:nvSpPr>
          <p:cNvPr id="42" name="Tijdelijke aanduiding voor tekst 9"/>
          <p:cNvSpPr>
            <a:spLocks noGrp="1"/>
          </p:cNvSpPr>
          <p:nvPr>
            <p:ph type="body" sz="quarter" idx="34" hasCustomPrompt="1"/>
          </p:nvPr>
        </p:nvSpPr>
        <p:spPr>
          <a:xfrm>
            <a:off x="6335481" y="5411527"/>
            <a:ext cx="4639130" cy="393600"/>
          </a:xfrm>
          <a:noFill/>
        </p:spPr>
        <p:txBody>
          <a:bodyPr lIns="0" anchor="ctr" anchorCtr="0"/>
          <a:lstStyle>
            <a:lvl1pPr marL="444500" indent="-444500">
              <a:buClr>
                <a:schemeClr val="tx2"/>
              </a:buClr>
              <a:buSzPct val="100000"/>
              <a:buFont typeface="+mj-lt"/>
              <a:buAutoNum type="arabicPeriod" startAt="14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Agendapunt 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80" name="Tijdelijke aanduiding voor tekst 9"/>
          <p:cNvSpPr>
            <a:spLocks noGrp="1"/>
          </p:cNvSpPr>
          <p:nvPr>
            <p:ph type="body" sz="quarter" idx="36" hasCustomPrompt="1"/>
          </p:nvPr>
        </p:nvSpPr>
        <p:spPr>
          <a:xfrm>
            <a:off x="1190170" y="2094061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Tijdelijke aanduiding voor tekst 9"/>
          <p:cNvSpPr>
            <a:spLocks noGrp="1"/>
          </p:cNvSpPr>
          <p:nvPr>
            <p:ph type="body" sz="quarter" idx="37" hasCustomPrompt="1"/>
          </p:nvPr>
        </p:nvSpPr>
        <p:spPr>
          <a:xfrm>
            <a:off x="1190170" y="2731383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2" name="Tijdelijke aanduiding voor tekst 9"/>
          <p:cNvSpPr>
            <a:spLocks noGrp="1"/>
          </p:cNvSpPr>
          <p:nvPr>
            <p:ph type="body" sz="quarter" idx="38" hasCustomPrompt="1"/>
          </p:nvPr>
        </p:nvSpPr>
        <p:spPr>
          <a:xfrm>
            <a:off x="1190170" y="3378230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3" name="Tijdelijke aanduiding voor tekst 9"/>
          <p:cNvSpPr>
            <a:spLocks noGrp="1"/>
          </p:cNvSpPr>
          <p:nvPr>
            <p:ph type="body" sz="quarter" idx="39" hasCustomPrompt="1"/>
          </p:nvPr>
        </p:nvSpPr>
        <p:spPr>
          <a:xfrm>
            <a:off x="1190170" y="4006027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Tijdelijke aanduiding voor tekst 9"/>
          <p:cNvSpPr>
            <a:spLocks noGrp="1"/>
          </p:cNvSpPr>
          <p:nvPr>
            <p:ph type="body" sz="quarter" idx="40" hasCustomPrompt="1"/>
          </p:nvPr>
        </p:nvSpPr>
        <p:spPr>
          <a:xfrm>
            <a:off x="1190170" y="4643349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6" name="Tijdelijke aanduiding voor tekst 9"/>
          <p:cNvSpPr>
            <a:spLocks noGrp="1"/>
          </p:cNvSpPr>
          <p:nvPr>
            <p:ph type="body" sz="quarter" idx="41" hasCustomPrompt="1"/>
          </p:nvPr>
        </p:nvSpPr>
        <p:spPr>
          <a:xfrm>
            <a:off x="1190170" y="5290196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7" name="Tijdelijke aanduiding voor tekst 9"/>
          <p:cNvSpPr>
            <a:spLocks noGrp="1"/>
          </p:cNvSpPr>
          <p:nvPr>
            <p:ph type="body" sz="quarter" idx="42" hasCustomPrompt="1"/>
          </p:nvPr>
        </p:nvSpPr>
        <p:spPr>
          <a:xfrm>
            <a:off x="6335481" y="2094061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8" name="Tijdelijke aanduiding voor tekst 9"/>
          <p:cNvSpPr>
            <a:spLocks noGrp="1"/>
          </p:cNvSpPr>
          <p:nvPr>
            <p:ph type="body" sz="quarter" idx="43" hasCustomPrompt="1"/>
          </p:nvPr>
        </p:nvSpPr>
        <p:spPr>
          <a:xfrm>
            <a:off x="6335481" y="2731383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9" name="Tijdelijke aanduiding voor tekst 9"/>
          <p:cNvSpPr>
            <a:spLocks noGrp="1"/>
          </p:cNvSpPr>
          <p:nvPr>
            <p:ph type="body" sz="quarter" idx="44" hasCustomPrompt="1"/>
          </p:nvPr>
        </p:nvSpPr>
        <p:spPr>
          <a:xfrm>
            <a:off x="6335481" y="3378230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0" name="Tijdelijke aanduiding voor tekst 9"/>
          <p:cNvSpPr>
            <a:spLocks noGrp="1"/>
          </p:cNvSpPr>
          <p:nvPr>
            <p:ph type="body" sz="quarter" idx="45" hasCustomPrompt="1"/>
          </p:nvPr>
        </p:nvSpPr>
        <p:spPr>
          <a:xfrm>
            <a:off x="6335481" y="4006027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1" name="Tijdelijke aanduiding voor tekst 9"/>
          <p:cNvSpPr>
            <a:spLocks noGrp="1"/>
          </p:cNvSpPr>
          <p:nvPr>
            <p:ph type="body" sz="quarter" idx="46" hasCustomPrompt="1"/>
          </p:nvPr>
        </p:nvSpPr>
        <p:spPr>
          <a:xfrm>
            <a:off x="6335481" y="4643349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2" name="Tijdelijke aanduiding voor tekst 9"/>
          <p:cNvSpPr>
            <a:spLocks noGrp="1"/>
          </p:cNvSpPr>
          <p:nvPr>
            <p:ph type="body" sz="quarter" idx="47" hasCustomPrompt="1"/>
          </p:nvPr>
        </p:nvSpPr>
        <p:spPr>
          <a:xfrm>
            <a:off x="6335481" y="5290196"/>
            <a:ext cx="4168800" cy="18000"/>
          </a:xfrm>
          <a:solidFill>
            <a:schemeClr val="bg1">
              <a:lumMod val="75000"/>
            </a:schemeClr>
          </a:solidFill>
        </p:spPr>
        <p:txBody>
          <a:bodyPr lIns="0" anchor="ctr" anchorCtr="0"/>
          <a:lstStyle>
            <a:lvl1pPr marL="0" indent="0">
              <a:buClr>
                <a:schemeClr val="tx2"/>
              </a:buClr>
              <a:buSzPct val="100000"/>
              <a:buFont typeface="+mj-lt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99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3x -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637849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3x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30" hasCustomPrompt="1"/>
          </p:nvPr>
        </p:nvSpPr>
        <p:spPr>
          <a:xfrm>
            <a:off x="6344022" y="3950850"/>
            <a:ext cx="4645105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0" name="Tijdelijke aanduiding voor afbeelding 33"/>
          <p:cNvSpPr>
            <a:spLocks noGrp="1"/>
          </p:cNvSpPr>
          <p:nvPr>
            <p:ph type="pic" sz="quarter" idx="33" hasCustomPrompt="1"/>
          </p:nvPr>
        </p:nvSpPr>
        <p:spPr>
          <a:xfrm>
            <a:off x="1190170" y="1587600"/>
            <a:ext cx="4657808" cy="423045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1" name="Tijdelijke aanduiding voor afbeelding 33"/>
          <p:cNvSpPr>
            <a:spLocks noGrp="1"/>
          </p:cNvSpPr>
          <p:nvPr>
            <p:ph type="pic" sz="quarter" idx="34" hasCustomPrompt="1"/>
          </p:nvPr>
        </p:nvSpPr>
        <p:spPr>
          <a:xfrm>
            <a:off x="6344022" y="1587600"/>
            <a:ext cx="4645105" cy="186720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80167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1x - zonder tekst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33"/>
          <p:cNvSpPr>
            <a:spLocks noGrp="1"/>
          </p:cNvSpPr>
          <p:nvPr>
            <p:ph type="pic" sz="quarter" idx="3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95410" y="-410090"/>
            <a:ext cx="319659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1x – ZONDER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382598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1" y="469291"/>
            <a:ext cx="9798956" cy="105806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</a:t>
            </a:r>
            <a:r>
              <a:rPr lang="nl-NL" sz="1600" b="1" baseline="0" dirty="0">
                <a:solidFill>
                  <a:schemeClr val="tx2"/>
                </a:solidFill>
              </a:rPr>
              <a:t> 2x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0" y="2052998"/>
            <a:ext cx="4639129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4" name="Tijdelijke aanduiding voor afbeelding 33"/>
          <p:cNvSpPr>
            <a:spLocks noGrp="1"/>
          </p:cNvSpPr>
          <p:nvPr>
            <p:ph type="pic" sz="quarter" idx="15" hasCustomPrompt="1"/>
          </p:nvPr>
        </p:nvSpPr>
        <p:spPr>
          <a:xfrm>
            <a:off x="6349998" y="2052998"/>
            <a:ext cx="4639129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89820" y="5040456"/>
            <a:ext cx="4639479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46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350047" y="5040456"/>
            <a:ext cx="4639479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1" y="1587600"/>
            <a:ext cx="9798956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333374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 3x</a:t>
            </a: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0" y="2052998"/>
            <a:ext cx="2965754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4" name="Tijdelijke aanduiding voor afbeelding 33"/>
          <p:cNvSpPr>
            <a:spLocks noGrp="1"/>
          </p:cNvSpPr>
          <p:nvPr>
            <p:ph type="pic" sz="quarter" idx="15" hasCustomPrompt="1"/>
          </p:nvPr>
        </p:nvSpPr>
        <p:spPr>
          <a:xfrm>
            <a:off x="4606771" y="2052998"/>
            <a:ext cx="2965754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5" name="Tijdelijke aanduiding voor afbeelding 33"/>
          <p:cNvSpPr>
            <a:spLocks noGrp="1"/>
          </p:cNvSpPr>
          <p:nvPr>
            <p:ph type="pic" sz="quarter" idx="16" hasCustomPrompt="1"/>
          </p:nvPr>
        </p:nvSpPr>
        <p:spPr>
          <a:xfrm>
            <a:off x="8023373" y="2052998"/>
            <a:ext cx="2965754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6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89850" y="5040456"/>
            <a:ext cx="2966105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47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4606451" y="5040456"/>
            <a:ext cx="2966105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48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8023053" y="5040456"/>
            <a:ext cx="2966105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8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1" y="1587600"/>
            <a:ext cx="9798956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426341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AFBEELDING 4x</a:t>
            </a: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89882" y="2052998"/>
            <a:ext cx="2061031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1" name="Tijdelijke aanduiding voor afbeelding 33"/>
          <p:cNvSpPr>
            <a:spLocks noGrp="1"/>
          </p:cNvSpPr>
          <p:nvPr>
            <p:ph type="pic" sz="quarter" idx="15" hasCustomPrompt="1"/>
          </p:nvPr>
        </p:nvSpPr>
        <p:spPr>
          <a:xfrm>
            <a:off x="3769477" y="2052998"/>
            <a:ext cx="2061031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2" name="Tijdelijke aanduiding voor afbeelding 33"/>
          <p:cNvSpPr>
            <a:spLocks noGrp="1"/>
          </p:cNvSpPr>
          <p:nvPr>
            <p:ph type="pic" sz="quarter" idx="16" hasCustomPrompt="1"/>
          </p:nvPr>
        </p:nvSpPr>
        <p:spPr>
          <a:xfrm>
            <a:off x="6348786" y="2052998"/>
            <a:ext cx="2061031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3" name="Tijdelijke aanduiding voor afbeelding 33"/>
          <p:cNvSpPr>
            <a:spLocks noGrp="1"/>
          </p:cNvSpPr>
          <p:nvPr>
            <p:ph type="pic" sz="quarter" idx="17" hasCustomPrompt="1"/>
          </p:nvPr>
        </p:nvSpPr>
        <p:spPr>
          <a:xfrm>
            <a:off x="8928096" y="2052998"/>
            <a:ext cx="2061031" cy="298800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89882" y="5040456"/>
            <a:ext cx="2061375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45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3769191" y="5040456"/>
            <a:ext cx="2061375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46" name="Tijdelijke aanduiding voor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6348500" y="5040456"/>
            <a:ext cx="2061375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47" name="Tijdelijke aanduiding voor tekst 9"/>
          <p:cNvSpPr>
            <a:spLocks noGrp="1"/>
          </p:cNvSpPr>
          <p:nvPr>
            <p:ph type="body" sz="quarter" idx="20" hasCustomPrompt="1"/>
          </p:nvPr>
        </p:nvSpPr>
        <p:spPr>
          <a:xfrm>
            <a:off x="8927810" y="5040456"/>
            <a:ext cx="2061375" cy="777600"/>
          </a:xfrm>
        </p:spPr>
        <p:txBody>
          <a:bodyPr tIns="14400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baseline="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1" y="1587600"/>
            <a:ext cx="9798956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4075268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media 6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-18462"/>
            <a:ext cx="12192000" cy="6876462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video in te voegen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9131300" y="-410090"/>
            <a:ext cx="30607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100</a:t>
            </a:r>
            <a:r>
              <a:rPr lang="nl-NL" sz="1600" b="1" baseline="0" dirty="0">
                <a:solidFill>
                  <a:schemeClr val="tx2"/>
                </a:solidFill>
              </a:rPr>
              <a:t>% VIDEO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0" y="469291"/>
            <a:ext cx="10481130" cy="105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4"/>
          </p:nvPr>
        </p:nvSpPr>
        <p:spPr>
          <a:xfrm>
            <a:off x="1190170" y="6343650"/>
            <a:ext cx="514041" cy="3617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00FF05-7069-46CB-90FC-9FE6DEE2373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1190170" y="6215062"/>
            <a:ext cx="2376000" cy="69801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30706" b="30706"/>
            </a:stretch>
          </a:blipFill>
        </p:spPr>
        <p:txBody>
          <a:bodyPr tIns="0" anchor="ctr" anchorCtr="0"/>
          <a:lstStyle>
            <a:lvl1pPr marL="0" indent="0">
              <a:spcBef>
                <a:spcPts val="600"/>
              </a:spcBef>
              <a:buNone/>
              <a:defRPr sz="9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3019" y="6351077"/>
            <a:ext cx="2076450" cy="32356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 anchor="ctr" anchorCtr="0"/>
          <a:lstStyle>
            <a:lvl1pPr marL="0" indent="0">
              <a:spcBef>
                <a:spcPts val="600"/>
              </a:spcBef>
              <a:buNone/>
              <a:defRPr sz="9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3144685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- 5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552" y="469291"/>
            <a:ext cx="9798576" cy="1058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1190170" y="2038450"/>
            <a:ext cx="4639130" cy="37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280400" y="-410090"/>
            <a:ext cx="39116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50%</a:t>
            </a:r>
            <a:r>
              <a:rPr lang="nl-NL" sz="1600" b="1" baseline="0" dirty="0">
                <a:solidFill>
                  <a:schemeClr val="tx2"/>
                </a:solidFill>
              </a:rPr>
              <a:t> TEKST – 50% GRAFIEK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28" name="Tijdelijke aanduiding voor grafiek 27"/>
          <p:cNvSpPr>
            <a:spLocks noGrp="1"/>
          </p:cNvSpPr>
          <p:nvPr>
            <p:ph type="chart" sz="quarter" idx="14" hasCustomPrompt="1"/>
          </p:nvPr>
        </p:nvSpPr>
        <p:spPr>
          <a:xfrm>
            <a:off x="6361418" y="2031999"/>
            <a:ext cx="4627710" cy="3784281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/>
            </a:lvl1pPr>
          </a:lstStyle>
          <a:p>
            <a:r>
              <a:rPr lang="nl-NL" dirty="0"/>
              <a:t>Klik op het icoon on </a:t>
            </a:r>
            <a:br>
              <a:rPr lang="nl-NL" dirty="0"/>
            </a:br>
            <a:r>
              <a:rPr lang="nl-NL" dirty="0"/>
              <a:t>een grafiek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1" y="1587600"/>
            <a:ext cx="4639129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6361418" y="1587600"/>
            <a:ext cx="4639129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85392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0" y="469291"/>
            <a:ext cx="9782631" cy="1058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280400" y="-410090"/>
            <a:ext cx="39116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100</a:t>
            </a:r>
            <a:r>
              <a:rPr lang="nl-NL" sz="1600" b="1" baseline="0" dirty="0">
                <a:solidFill>
                  <a:schemeClr val="tx2"/>
                </a:solidFill>
              </a:rPr>
              <a:t>% GRAFIEK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28" name="Tijdelijke aanduiding voor grafiek 27"/>
          <p:cNvSpPr>
            <a:spLocks noGrp="1"/>
          </p:cNvSpPr>
          <p:nvPr>
            <p:ph type="chart" sz="quarter" idx="14" hasCustomPrompt="1"/>
          </p:nvPr>
        </p:nvSpPr>
        <p:spPr>
          <a:xfrm>
            <a:off x="1190171" y="2038449"/>
            <a:ext cx="9782630" cy="3777831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/>
            </a:lvl1pPr>
          </a:lstStyle>
          <a:p>
            <a:r>
              <a:rPr lang="nl-NL" dirty="0"/>
              <a:t>Klik op het icoon on </a:t>
            </a:r>
            <a:br>
              <a:rPr lang="nl-NL" dirty="0"/>
            </a:br>
            <a:r>
              <a:rPr lang="nl-NL" dirty="0"/>
              <a:t>een grafiek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9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1" y="1587600"/>
            <a:ext cx="9798956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803280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- 5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0" y="469291"/>
            <a:ext cx="9798958" cy="1058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1190170" y="2038450"/>
            <a:ext cx="4639130" cy="37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280400" y="-410090"/>
            <a:ext cx="39116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50%</a:t>
            </a:r>
            <a:r>
              <a:rPr lang="nl-NL" sz="1600" b="1" baseline="0" dirty="0">
                <a:solidFill>
                  <a:schemeClr val="tx2"/>
                </a:solidFill>
              </a:rPr>
              <a:t> TEKST – 50% TABEL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0" name="Tijdelijke aanduiding voor tabel 29"/>
          <p:cNvSpPr>
            <a:spLocks noGrp="1"/>
          </p:cNvSpPr>
          <p:nvPr>
            <p:ph type="tbl" sz="quarter" idx="14" hasCustomPrompt="1"/>
          </p:nvPr>
        </p:nvSpPr>
        <p:spPr>
          <a:xfrm>
            <a:off x="6361418" y="1587600"/>
            <a:ext cx="4627710" cy="4226400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tabel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1" y="1587600"/>
            <a:ext cx="4639129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1965859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0" y="469291"/>
            <a:ext cx="9798960" cy="10638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280400" y="-410090"/>
            <a:ext cx="39116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100</a:t>
            </a:r>
            <a:r>
              <a:rPr lang="nl-NL" sz="1600" b="1" baseline="0" dirty="0">
                <a:solidFill>
                  <a:schemeClr val="tx2"/>
                </a:solidFill>
              </a:rPr>
              <a:t>% TABEL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0" name="Tijdelijke aanduiding voor tabel 29"/>
          <p:cNvSpPr>
            <a:spLocks noGrp="1"/>
          </p:cNvSpPr>
          <p:nvPr>
            <p:ph type="tbl" sz="quarter" idx="14" hasCustomPrompt="1"/>
          </p:nvPr>
        </p:nvSpPr>
        <p:spPr>
          <a:xfrm>
            <a:off x="1190170" y="2032000"/>
            <a:ext cx="9798960" cy="3781326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tabel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9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1" y="1587600"/>
            <a:ext cx="9798956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301918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LEEG</a:t>
            </a: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860357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VOORSTELLEN #1</a:t>
            </a: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0" y="1602580"/>
            <a:ext cx="4601935" cy="4196508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9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387190" y="1669142"/>
            <a:ext cx="4601912" cy="478972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6387190" y="2143779"/>
            <a:ext cx="4601912" cy="372078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6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87189" y="2743200"/>
            <a:ext cx="4587425" cy="30707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285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VOORSTELLEN #2</a:t>
            </a: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0" y="1602580"/>
            <a:ext cx="4601935" cy="256302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9" name="Tijdelijke aanduiding voor afbeelding 33"/>
          <p:cNvSpPr>
            <a:spLocks noGrp="1"/>
          </p:cNvSpPr>
          <p:nvPr>
            <p:ph type="pic" sz="quarter" idx="25" hasCustomPrompt="1"/>
          </p:nvPr>
        </p:nvSpPr>
        <p:spPr>
          <a:xfrm>
            <a:off x="6387193" y="1602580"/>
            <a:ext cx="4601934" cy="256302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387190" y="4209142"/>
            <a:ext cx="4601912" cy="478972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6387190" y="4640237"/>
            <a:ext cx="4601912" cy="372078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6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387189" y="5138058"/>
            <a:ext cx="4587425" cy="6430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70" y="4209142"/>
            <a:ext cx="4601912" cy="478972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1190170" y="4640237"/>
            <a:ext cx="4601912" cy="372078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6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0170" y="5138058"/>
            <a:ext cx="4587425" cy="6430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Typ hier uw tekst</a:t>
            </a:r>
          </a:p>
        </p:txBody>
      </p:sp>
    </p:spTree>
    <p:extLst>
      <p:ext uri="{BB962C8B-B14F-4D97-AF65-F5344CB8AC3E}">
        <p14:creationId xmlns:p14="http://schemas.microsoft.com/office/powerpoint/2010/main" val="1268129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VOORSTELLEN #3</a:t>
            </a: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1190171" y="1602580"/>
            <a:ext cx="2003424" cy="256302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9" name="Tijdelijke aanduiding voor afbeelding 33"/>
          <p:cNvSpPr>
            <a:spLocks noGrp="1"/>
          </p:cNvSpPr>
          <p:nvPr>
            <p:ph type="pic" sz="quarter" idx="24" hasCustomPrompt="1"/>
          </p:nvPr>
        </p:nvSpPr>
        <p:spPr>
          <a:xfrm>
            <a:off x="3788682" y="1602580"/>
            <a:ext cx="2003424" cy="256302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0" name="Tijdelijke aanduiding voor afbeelding 33"/>
          <p:cNvSpPr>
            <a:spLocks noGrp="1"/>
          </p:cNvSpPr>
          <p:nvPr>
            <p:ph type="pic" sz="quarter" idx="25" hasCustomPrompt="1"/>
          </p:nvPr>
        </p:nvSpPr>
        <p:spPr>
          <a:xfrm>
            <a:off x="6387193" y="1602580"/>
            <a:ext cx="2003424" cy="256302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26" hasCustomPrompt="1"/>
          </p:nvPr>
        </p:nvSpPr>
        <p:spPr>
          <a:xfrm>
            <a:off x="8985703" y="1602580"/>
            <a:ext cx="2003424" cy="2563020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1190170" y="4209142"/>
            <a:ext cx="2009751" cy="478972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0170" y="4640237"/>
            <a:ext cx="2009751" cy="372078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29" hasCustomPrompt="1"/>
          </p:nvPr>
        </p:nvSpPr>
        <p:spPr>
          <a:xfrm>
            <a:off x="1190171" y="5138058"/>
            <a:ext cx="2003424" cy="6430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30" hasCustomPrompt="1"/>
          </p:nvPr>
        </p:nvSpPr>
        <p:spPr>
          <a:xfrm>
            <a:off x="3782355" y="4209142"/>
            <a:ext cx="2009751" cy="478972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31" hasCustomPrompt="1"/>
          </p:nvPr>
        </p:nvSpPr>
        <p:spPr>
          <a:xfrm>
            <a:off x="3782355" y="4640237"/>
            <a:ext cx="2009751" cy="372078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8" name="Tijdelijke aanduiding voor tekst 9"/>
          <p:cNvSpPr>
            <a:spLocks noGrp="1"/>
          </p:cNvSpPr>
          <p:nvPr>
            <p:ph type="body" sz="quarter" idx="32" hasCustomPrompt="1"/>
          </p:nvPr>
        </p:nvSpPr>
        <p:spPr>
          <a:xfrm>
            <a:off x="3782356" y="5138058"/>
            <a:ext cx="2003424" cy="6430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33" hasCustomPrompt="1"/>
          </p:nvPr>
        </p:nvSpPr>
        <p:spPr>
          <a:xfrm>
            <a:off x="6372547" y="4209142"/>
            <a:ext cx="2009751" cy="478972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0" name="Tijdelijke aanduiding voor tekst 9"/>
          <p:cNvSpPr>
            <a:spLocks noGrp="1"/>
          </p:cNvSpPr>
          <p:nvPr>
            <p:ph type="body" sz="quarter" idx="34" hasCustomPrompt="1"/>
          </p:nvPr>
        </p:nvSpPr>
        <p:spPr>
          <a:xfrm>
            <a:off x="6372547" y="4640237"/>
            <a:ext cx="2009751" cy="372078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1" name="Tijdelijke aanduiding voor tekst 9"/>
          <p:cNvSpPr>
            <a:spLocks noGrp="1"/>
          </p:cNvSpPr>
          <p:nvPr>
            <p:ph type="body" sz="quarter" idx="35" hasCustomPrompt="1"/>
          </p:nvPr>
        </p:nvSpPr>
        <p:spPr>
          <a:xfrm>
            <a:off x="6372548" y="5138058"/>
            <a:ext cx="2003424" cy="6430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  <p:sp>
        <p:nvSpPr>
          <p:cNvPr id="23" name="Tijdelijke aanduiding voor tekst 9"/>
          <p:cNvSpPr>
            <a:spLocks noGrp="1"/>
          </p:cNvSpPr>
          <p:nvPr>
            <p:ph type="body" sz="quarter" idx="36" hasCustomPrompt="1"/>
          </p:nvPr>
        </p:nvSpPr>
        <p:spPr>
          <a:xfrm>
            <a:off x="8971057" y="4209142"/>
            <a:ext cx="2009751" cy="478972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4" name="Tijdelijke aanduiding voor tekst 9"/>
          <p:cNvSpPr>
            <a:spLocks noGrp="1"/>
          </p:cNvSpPr>
          <p:nvPr>
            <p:ph type="body" sz="quarter" idx="37" hasCustomPrompt="1"/>
          </p:nvPr>
        </p:nvSpPr>
        <p:spPr>
          <a:xfrm>
            <a:off x="8971057" y="4640237"/>
            <a:ext cx="2009751" cy="372078"/>
          </a:xfrm>
        </p:spPr>
        <p:txBody>
          <a:bodyPr tIns="0"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sz="1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5" name="Tijdelijke aanduiding voor tekst 9"/>
          <p:cNvSpPr>
            <a:spLocks noGrp="1"/>
          </p:cNvSpPr>
          <p:nvPr>
            <p:ph type="body" sz="quarter" idx="38" hasCustomPrompt="1"/>
          </p:nvPr>
        </p:nvSpPr>
        <p:spPr>
          <a:xfrm>
            <a:off x="8971058" y="5138058"/>
            <a:ext cx="2003424" cy="64303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nl-NL" dirty="0"/>
              <a:t>Typ hier uw tekst</a:t>
            </a:r>
          </a:p>
        </p:txBody>
      </p:sp>
    </p:spTree>
    <p:extLst>
      <p:ext uri="{BB962C8B-B14F-4D97-AF65-F5344CB8AC3E}">
        <p14:creationId xmlns:p14="http://schemas.microsoft.com/office/powerpoint/2010/main" val="2080064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8461"/>
            <a:ext cx="12192000" cy="3485926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189" y="3665538"/>
            <a:ext cx="10580914" cy="58370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 b="1">
                <a:solidFill>
                  <a:schemeClr val="tx2"/>
                </a:solidFill>
              </a:defRPr>
            </a:lvl1pPr>
            <a:lvl4pPr algn="ctr">
              <a:defRPr sz="3200">
                <a:solidFill>
                  <a:schemeClr val="tx2"/>
                </a:solidFill>
              </a:defRPr>
            </a:lvl4pPr>
          </a:lstStyle>
          <a:p>
            <a:pPr lvl="0"/>
            <a:r>
              <a:rPr lang="nl-NL" dirty="0"/>
              <a:t>Adresgegevens</a:t>
            </a:r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1193707" y="4606616"/>
            <a:ext cx="215851" cy="18275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tekst 13"/>
          <p:cNvSpPr>
            <a:spLocks noGrp="1"/>
          </p:cNvSpPr>
          <p:nvPr>
            <p:ph type="body" sz="quarter" idx="20" hasCustomPrompt="1"/>
          </p:nvPr>
        </p:nvSpPr>
        <p:spPr>
          <a:xfrm>
            <a:off x="1203777" y="5065839"/>
            <a:ext cx="191846" cy="192087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1199462" y="5575315"/>
            <a:ext cx="196161" cy="14691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782157" y="5078714"/>
            <a:ext cx="229372" cy="236660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tekst 24"/>
          <p:cNvSpPr>
            <a:spLocks noGrp="1"/>
          </p:cNvSpPr>
          <p:nvPr>
            <p:ph type="body" sz="quarter" idx="25" hasCustomPrompt="1"/>
          </p:nvPr>
        </p:nvSpPr>
        <p:spPr>
          <a:xfrm>
            <a:off x="10800456" y="5572583"/>
            <a:ext cx="190673" cy="187956"/>
          </a:xfr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26" hasCustomPrompt="1"/>
          </p:nvPr>
        </p:nvSpPr>
        <p:spPr>
          <a:xfrm>
            <a:off x="1541463" y="4561296"/>
            <a:ext cx="2543175" cy="322263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Twitter</a:t>
            </a:r>
            <a:endParaRPr lang="en-GB" dirty="0"/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27" hasCustomPrompt="1"/>
          </p:nvPr>
        </p:nvSpPr>
        <p:spPr>
          <a:xfrm>
            <a:off x="1541463" y="5035913"/>
            <a:ext cx="2543175" cy="322263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LinkedIn</a:t>
            </a:r>
          </a:p>
        </p:txBody>
      </p:sp>
      <p:sp>
        <p:nvSpPr>
          <p:cNvPr id="20" name="Tijdelijke aanduiding voor tekst 17"/>
          <p:cNvSpPr>
            <a:spLocks noGrp="1"/>
          </p:cNvSpPr>
          <p:nvPr>
            <p:ph type="body" sz="quarter" idx="28" hasCustomPrompt="1"/>
          </p:nvPr>
        </p:nvSpPr>
        <p:spPr>
          <a:xfrm>
            <a:off x="1541463" y="5510529"/>
            <a:ext cx="2543175" cy="322263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Mail</a:t>
            </a:r>
            <a:endParaRPr lang="en-GB" dirty="0"/>
          </a:p>
        </p:txBody>
      </p:sp>
      <p:sp>
        <p:nvSpPr>
          <p:cNvPr id="21" name="Tijdelijke aanduiding voor tekst 17"/>
          <p:cNvSpPr>
            <a:spLocks noGrp="1"/>
          </p:cNvSpPr>
          <p:nvPr>
            <p:ph type="body" sz="quarter" idx="29" hasCustomPrompt="1"/>
          </p:nvPr>
        </p:nvSpPr>
        <p:spPr>
          <a:xfrm>
            <a:off x="4811827" y="4561296"/>
            <a:ext cx="2543175" cy="32226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Adres</a:t>
            </a:r>
            <a:endParaRPr lang="en-GB" dirty="0"/>
          </a:p>
        </p:txBody>
      </p:sp>
      <p:sp>
        <p:nvSpPr>
          <p:cNvPr id="22" name="Tijdelijke aanduiding voor tekst 17"/>
          <p:cNvSpPr>
            <a:spLocks noGrp="1"/>
          </p:cNvSpPr>
          <p:nvPr>
            <p:ph type="body" sz="quarter" idx="30" hasCustomPrompt="1"/>
          </p:nvPr>
        </p:nvSpPr>
        <p:spPr>
          <a:xfrm>
            <a:off x="4811827" y="5035913"/>
            <a:ext cx="2543175" cy="32226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Postbus</a:t>
            </a:r>
            <a:endParaRPr lang="en-GB" dirty="0"/>
          </a:p>
        </p:txBody>
      </p:sp>
      <p:sp>
        <p:nvSpPr>
          <p:cNvPr id="23" name="Tijdelijke aanduiding voor tekst 17"/>
          <p:cNvSpPr>
            <a:spLocks noGrp="1"/>
          </p:cNvSpPr>
          <p:nvPr>
            <p:ph type="body" sz="quarter" idx="31" hasCustomPrompt="1"/>
          </p:nvPr>
        </p:nvSpPr>
        <p:spPr>
          <a:xfrm>
            <a:off x="4811827" y="5510529"/>
            <a:ext cx="2543175" cy="32226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Postcode</a:t>
            </a:r>
            <a:endParaRPr lang="en-GB" dirty="0"/>
          </a:p>
        </p:txBody>
      </p:sp>
      <p:sp>
        <p:nvSpPr>
          <p:cNvPr id="28" name="Tijdelijke aanduiding voor tekst 17"/>
          <p:cNvSpPr>
            <a:spLocks noGrp="1"/>
          </p:cNvSpPr>
          <p:nvPr>
            <p:ph type="body" sz="quarter" idx="32" hasCustomPrompt="1"/>
          </p:nvPr>
        </p:nvSpPr>
        <p:spPr>
          <a:xfrm>
            <a:off x="8082192" y="5035913"/>
            <a:ext cx="2543175" cy="322263"/>
          </a:xfrm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Telefoon</a:t>
            </a:r>
            <a:endParaRPr lang="en-GB" dirty="0"/>
          </a:p>
        </p:txBody>
      </p:sp>
      <p:sp>
        <p:nvSpPr>
          <p:cNvPr id="30" name="Tijdelijke aanduiding voor tekst 17"/>
          <p:cNvSpPr>
            <a:spLocks noGrp="1"/>
          </p:cNvSpPr>
          <p:nvPr>
            <p:ph type="body" sz="quarter" idx="34" hasCustomPrompt="1"/>
          </p:nvPr>
        </p:nvSpPr>
        <p:spPr>
          <a:xfrm>
            <a:off x="8082192" y="5510529"/>
            <a:ext cx="2543175" cy="322263"/>
          </a:xfrm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Website</a:t>
            </a:r>
            <a:endParaRPr lang="en-GB" dirty="0"/>
          </a:p>
        </p:txBody>
      </p:sp>
      <p:sp>
        <p:nvSpPr>
          <p:cNvPr id="24" name="Tijdelijke aanduiding voor tekst 9"/>
          <p:cNvSpPr>
            <a:spLocks noGrp="1"/>
          </p:cNvSpPr>
          <p:nvPr>
            <p:ph type="body" sz="quarter" idx="35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25" name="Tekstvak 24"/>
          <p:cNvSpPr txBox="1"/>
          <p:nvPr userDrawn="1"/>
        </p:nvSpPr>
        <p:spPr>
          <a:xfrm>
            <a:off x="8280400" y="-410090"/>
            <a:ext cx="39116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AFSLUITING</a:t>
            </a:r>
          </a:p>
        </p:txBody>
      </p:sp>
      <p:sp>
        <p:nvSpPr>
          <p:cNvPr id="27" name="Tijdelijke aanduiding voor tekst 111">
            <a:extLst>
              <a:ext uri="{FF2B5EF4-FFF2-40B4-BE49-F238E27FC236}">
                <a16:creationId xmlns:a16="http://schemas.microsoft.com/office/drawing/2014/main" id="{219035EB-F7CB-4F5E-AE86-A2EA705021A7}"/>
              </a:ext>
            </a:extLst>
          </p:cNvPr>
          <p:cNvSpPr txBox="1">
            <a:spLocks/>
          </p:cNvSpPr>
          <p:nvPr userDrawn="1"/>
        </p:nvSpPr>
        <p:spPr>
          <a:xfrm>
            <a:off x="9553944" y="3477075"/>
            <a:ext cx="2543175" cy="2279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3812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SzPct val="13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38125" indent="-2381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574"/>
              </a:buClr>
              <a:buSzPct val="150000"/>
              <a:buFont typeface="Arial Black" panose="020B0A04020102020204" pitchFamily="34" charset="0"/>
              <a:buChar char="-"/>
              <a:defRPr sz="1800" kern="1200" baseline="0">
                <a:solidFill>
                  <a:schemeClr val="tx1"/>
                </a:solidFill>
                <a:latin typeface="+mj-lt"/>
                <a:ea typeface="Source Sans Pro Light" panose="020B0403030403020204" pitchFamily="34" charset="0"/>
                <a:cs typeface="+mn-cs"/>
              </a:defRPr>
            </a:lvl6pPr>
            <a:lvl7pPr marL="485775" indent="-24288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SzPct val="13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38188" indent="-2428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Tx/>
              <a:buBlip>
                <a:blip r:embed="rId8"/>
              </a:buBlip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00" dirty="0"/>
              <a:t>Foto(s) Hollandse Hoogte</a:t>
            </a:r>
          </a:p>
        </p:txBody>
      </p:sp>
    </p:spTree>
    <p:extLst>
      <p:ext uri="{BB962C8B-B14F-4D97-AF65-F5344CB8AC3E}">
        <p14:creationId xmlns:p14="http://schemas.microsoft.com/office/powerpoint/2010/main" val="4038636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rgbClr val="10347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600" y="1412875"/>
            <a:ext cx="10972800" cy="4743450"/>
          </a:xfrm>
          <a:prstGeom prst="rect">
            <a:avLst/>
          </a:prstGeom>
        </p:spPr>
        <p:txBody>
          <a:bodyPr/>
          <a:lstStyle>
            <a:lvl1pPr marL="361950" indent="-361950">
              <a:buClr>
                <a:srgbClr val="342E74"/>
              </a:buClr>
              <a:defRPr sz="1800" baseline="0">
                <a:solidFill>
                  <a:srgbClr val="103474"/>
                </a:solidFill>
              </a:defRPr>
            </a:lvl1pPr>
            <a:lvl2pPr marL="622300" indent="-260350">
              <a:defRPr sz="1600" baseline="0">
                <a:solidFill>
                  <a:srgbClr val="103474"/>
                </a:solidFill>
              </a:defRPr>
            </a:lvl2pPr>
            <a:lvl3pPr marL="893763" indent="-271463">
              <a:defRPr sz="1400" baseline="0">
                <a:solidFill>
                  <a:srgbClr val="103474"/>
                </a:solidFill>
              </a:defRPr>
            </a:lvl3pPr>
            <a:lvl4pPr>
              <a:defRPr sz="1200" baseline="0">
                <a:solidFill>
                  <a:srgbClr val="103474"/>
                </a:solidFill>
              </a:defRPr>
            </a:lvl4pPr>
            <a:lvl5pPr>
              <a:lnSpc>
                <a:spcPct val="105000"/>
              </a:lnSpc>
              <a:defRPr sz="1000" baseline="0">
                <a:solidFill>
                  <a:srgbClr val="103474"/>
                </a:solidFill>
              </a:defRPr>
            </a:lvl5pPr>
          </a:lstStyle>
          <a:p>
            <a:r>
              <a:rPr lang="nl-NL" dirty="0"/>
              <a:t>opsomming 1</a:t>
            </a:r>
          </a:p>
          <a:p>
            <a:pPr lvl="1"/>
            <a:r>
              <a:rPr lang="nl-NL" dirty="0"/>
              <a:t>sub 1</a:t>
            </a:r>
          </a:p>
          <a:p>
            <a:pPr lvl="1"/>
            <a:r>
              <a:rPr lang="nl-NL" dirty="0"/>
              <a:t>sub 2</a:t>
            </a:r>
          </a:p>
          <a:p>
            <a:pPr lvl="1"/>
            <a:r>
              <a:rPr lang="nl-NL" dirty="0"/>
              <a:t>sub 3</a:t>
            </a:r>
          </a:p>
          <a:p>
            <a:r>
              <a:rPr lang="nl-NL" dirty="0"/>
              <a:t>opsomming 2</a:t>
            </a:r>
          </a:p>
          <a:p>
            <a:r>
              <a:rPr lang="nl-NL" dirty="0"/>
              <a:t>opsomming 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fld id="{AD709951-01DE-4DFA-9AD7-3FEA0D8B8AF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056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B8A7-690F-4670-9451-8037ACD58A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581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rgbClr val="10347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fld id="{AD709951-01DE-4DFA-9AD7-3FEA0D8B8AF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1191600" y="2038450"/>
            <a:ext cx="9799200" cy="37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0515600" y="-410090"/>
            <a:ext cx="16764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100%</a:t>
            </a:r>
            <a:r>
              <a:rPr lang="nl-NL" sz="1600" b="1" baseline="0" dirty="0">
                <a:solidFill>
                  <a:schemeClr val="tx2"/>
                </a:solidFill>
              </a:rPr>
              <a:t>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1191600" y="1587600"/>
            <a:ext cx="9799200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70716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-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1" y="469291"/>
            <a:ext cx="9798958" cy="1058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953500" y="-410090"/>
            <a:ext cx="32385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50%</a:t>
            </a:r>
            <a:r>
              <a:rPr lang="nl-NL" sz="1600" b="1" baseline="0" dirty="0">
                <a:solidFill>
                  <a:schemeClr val="tx2"/>
                </a:solidFill>
              </a:rPr>
              <a:t> TEKST – 50% TEKST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1190170" y="2038450"/>
            <a:ext cx="4639130" cy="37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35485" y="2038450"/>
            <a:ext cx="4639130" cy="37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1191600" y="1587600"/>
            <a:ext cx="9799200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170211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tekst - 25%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553" y="469291"/>
            <a:ext cx="6836046" cy="1058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1190170" y="2038450"/>
            <a:ext cx="6836230" cy="37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331200" y="-410090"/>
            <a:ext cx="38608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75%</a:t>
            </a:r>
            <a:r>
              <a:rPr lang="nl-NL" sz="1600" b="1" baseline="0" dirty="0">
                <a:solidFill>
                  <a:schemeClr val="tx2"/>
                </a:solidFill>
              </a:rPr>
              <a:t> TEKST – 25% AFBEELDING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8476343" y="-18462"/>
            <a:ext cx="3715657" cy="6876462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3019" y="6351077"/>
            <a:ext cx="2076450" cy="32356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 anchor="ctr" anchorCtr="0"/>
          <a:lstStyle>
            <a:lvl1pPr marL="0" indent="0">
              <a:spcBef>
                <a:spcPts val="600"/>
              </a:spcBef>
              <a:buNone/>
              <a:defRPr sz="9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1190170" y="1587600"/>
            <a:ext cx="6836230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371461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- 50%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0" y="469291"/>
            <a:ext cx="4639387" cy="1058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1190170" y="2038450"/>
            <a:ext cx="4639130" cy="37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8280400" y="-410090"/>
            <a:ext cx="39116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50%</a:t>
            </a:r>
            <a:r>
              <a:rPr lang="nl-NL" sz="1600" b="1" baseline="0" dirty="0">
                <a:solidFill>
                  <a:schemeClr val="tx2"/>
                </a:solidFill>
              </a:rPr>
              <a:t> TEKST – 50% AFBEELDING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6350000" y="-18462"/>
            <a:ext cx="5841999" cy="6876462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3019" y="6351077"/>
            <a:ext cx="2076450" cy="32356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 anchor="ctr" anchorCtr="0"/>
          <a:lstStyle>
            <a:lvl1pPr marL="0" indent="0">
              <a:spcBef>
                <a:spcPts val="600"/>
              </a:spcBef>
              <a:buNone/>
              <a:defRPr sz="9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1190170" y="1587600"/>
            <a:ext cx="4639130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125089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36206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tekst - 75%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0566" y="469291"/>
            <a:ext cx="2238434" cy="1058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1190169" y="2038450"/>
            <a:ext cx="2238495" cy="37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9131300" y="-410090"/>
            <a:ext cx="30607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25%</a:t>
            </a:r>
            <a:r>
              <a:rPr lang="nl-NL" sz="1600" b="1" baseline="0" dirty="0">
                <a:solidFill>
                  <a:schemeClr val="tx2"/>
                </a:solidFill>
              </a:rPr>
              <a:t> TEKST – 75% AFBEELDING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3943040" y="-18462"/>
            <a:ext cx="8248959" cy="6876462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3019" y="6351077"/>
            <a:ext cx="2076450" cy="32356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 anchor="ctr" anchorCtr="0"/>
          <a:lstStyle>
            <a:lvl1pPr marL="0" indent="0">
              <a:spcBef>
                <a:spcPts val="600"/>
              </a:spcBef>
              <a:buNone/>
              <a:defRPr sz="9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1190168" y="1587600"/>
            <a:ext cx="2238495" cy="44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1724452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44355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afbeel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 userDrawn="1"/>
        </p:nvSpPr>
        <p:spPr>
          <a:xfrm>
            <a:off x="9131300" y="-410090"/>
            <a:ext cx="30607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2"/>
                </a:solidFill>
              </a:rPr>
              <a:t>100</a:t>
            </a:r>
            <a:r>
              <a:rPr lang="nl-NL" sz="1600" b="1" baseline="0" dirty="0">
                <a:solidFill>
                  <a:schemeClr val="tx2"/>
                </a:solidFill>
              </a:rPr>
              <a:t>% AFBEELDING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8462"/>
            <a:ext cx="12192000" cy="6876462"/>
          </a:xfrm>
          <a:solidFill>
            <a:schemeClr val="bg1">
              <a:lumMod val="95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baseline="0"/>
            </a:lvl1pPr>
          </a:lstStyle>
          <a:p>
            <a:r>
              <a:rPr lang="nl-NL" dirty="0"/>
              <a:t>Klik op het icon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170" y="469291"/>
            <a:ext cx="1048113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00FF05-7069-46CB-90FC-9FE6DEE237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1190170" y="6215062"/>
            <a:ext cx="2376000" cy="69801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30706" b="30706"/>
            </a:stretch>
          </a:blipFill>
        </p:spPr>
        <p:txBody>
          <a:bodyPr tIns="0" anchor="ctr" anchorCtr="0"/>
          <a:lstStyle>
            <a:lvl1pPr marL="0" indent="0">
              <a:spcBef>
                <a:spcPts val="600"/>
              </a:spcBef>
              <a:buNone/>
              <a:defRPr sz="9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3019" y="6351077"/>
            <a:ext cx="2076450" cy="32356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 anchor="ctr" anchorCtr="0"/>
          <a:lstStyle>
            <a:lvl1pPr marL="0" indent="0">
              <a:spcBef>
                <a:spcPts val="600"/>
              </a:spcBef>
              <a:buNone/>
              <a:defRPr sz="9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704211" y="6343650"/>
            <a:ext cx="4775200" cy="361754"/>
          </a:xfrm>
        </p:spPr>
        <p:txBody>
          <a:bodyPr tIns="25200" anchor="ctr" anchorCtr="0"/>
          <a:lstStyle>
            <a:lvl1pPr marL="0" indent="0">
              <a:spcBef>
                <a:spcPts val="600"/>
              </a:spcBef>
              <a:buNone/>
              <a:def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199985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90171" y="469291"/>
            <a:ext cx="9798956" cy="105806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90171" y="1587500"/>
            <a:ext cx="9798958" cy="4749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 – Bullet #1</a:t>
            </a:r>
          </a:p>
          <a:p>
            <a:pPr lvl="2"/>
            <a:r>
              <a:rPr lang="nl-NL" dirty="0"/>
              <a:t>Sub – Bullet #2 </a:t>
            </a:r>
          </a:p>
          <a:p>
            <a:pPr lvl="3"/>
            <a:r>
              <a:rPr lang="nl-NL" dirty="0"/>
              <a:t>Platte tekst</a:t>
            </a:r>
          </a:p>
          <a:p>
            <a:pPr lvl="4"/>
            <a:r>
              <a:rPr lang="nl-NL" dirty="0"/>
              <a:t>Kopje Blauw</a:t>
            </a:r>
          </a:p>
          <a:p>
            <a:pPr lvl="5"/>
            <a:r>
              <a:rPr lang="nl-NL" dirty="0"/>
              <a:t>Bullet</a:t>
            </a:r>
          </a:p>
          <a:p>
            <a:pPr lvl="6"/>
            <a:r>
              <a:rPr lang="nl-NL" dirty="0"/>
              <a:t>Sub – Bullet #1</a:t>
            </a:r>
          </a:p>
          <a:p>
            <a:pPr lvl="7"/>
            <a:r>
              <a:rPr lang="nl-NL" dirty="0"/>
              <a:t>Sub – Bullet #2</a:t>
            </a:r>
          </a:p>
          <a:p>
            <a:pPr lvl="8"/>
            <a:r>
              <a:rPr lang="nl-NL" dirty="0"/>
              <a:t>Platte 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90170" y="6343650"/>
            <a:ext cx="514041" cy="361754"/>
          </a:xfrm>
          <a:prstGeom prst="rect">
            <a:avLst/>
          </a:prstGeom>
        </p:spPr>
        <p:txBody>
          <a:bodyPr vert="horz" lIns="0" tIns="0" rIns="0" bIns="18000" rtlCol="0" anchor="ctr"/>
          <a:lstStyle>
            <a:lvl1pPr algn="l">
              <a:defRPr lang="nl-NL" sz="14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600FF05-7069-46CB-90FC-9FE6DEE2373D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20" name="GRID" hidden="1"/>
          <p:cNvGrpSpPr/>
          <p:nvPr userDrawn="1"/>
        </p:nvGrpSpPr>
        <p:grpSpPr>
          <a:xfrm>
            <a:off x="-777391" y="-431800"/>
            <a:ext cx="13746786" cy="7759700"/>
            <a:chOff x="-777391" y="-431800"/>
            <a:chExt cx="13746786" cy="7759700"/>
          </a:xfrm>
        </p:grpSpPr>
        <p:grpSp>
          <p:nvGrpSpPr>
            <p:cNvPr id="10" name="Groep 9"/>
            <p:cNvGrpSpPr/>
            <p:nvPr userDrawn="1"/>
          </p:nvGrpSpPr>
          <p:grpSpPr>
            <a:xfrm>
              <a:off x="-12700" y="-431800"/>
              <a:ext cx="12204700" cy="7759700"/>
              <a:chOff x="-12700" y="-431800"/>
              <a:chExt cx="12204700" cy="7759700"/>
            </a:xfrm>
          </p:grpSpPr>
          <p:cxnSp>
            <p:nvCxnSpPr>
              <p:cNvPr id="8" name="Rechte verbindingslijn 7"/>
              <p:cNvCxnSpPr/>
              <p:nvPr userDrawn="1"/>
            </p:nvCxnSpPr>
            <p:spPr>
              <a:xfrm>
                <a:off x="1190171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chte verbindingslijn 8"/>
              <p:cNvCxnSpPr/>
              <p:nvPr userDrawn="1"/>
            </p:nvCxnSpPr>
            <p:spPr>
              <a:xfrm>
                <a:off x="-12700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/>
              <p:cNvCxnSpPr/>
              <p:nvPr userDrawn="1"/>
            </p:nvCxnSpPr>
            <p:spPr>
              <a:xfrm>
                <a:off x="12192000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chte verbindingslijn 60"/>
              <p:cNvCxnSpPr/>
              <p:nvPr userDrawn="1"/>
            </p:nvCxnSpPr>
            <p:spPr>
              <a:xfrm>
                <a:off x="10989129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/>
            <p:cNvGrpSpPr/>
            <p:nvPr userDrawn="1"/>
          </p:nvGrpSpPr>
          <p:grpSpPr>
            <a:xfrm rot="5400000">
              <a:off x="5574395" y="-536999"/>
              <a:ext cx="1043214" cy="13746785"/>
              <a:chOff x="-535214" y="-431801"/>
              <a:chExt cx="1043214" cy="7759701"/>
            </a:xfrm>
          </p:grpSpPr>
          <p:cxnSp>
            <p:nvCxnSpPr>
              <p:cNvPr id="15" name="Rechte verbindingslijn 14"/>
              <p:cNvCxnSpPr/>
              <p:nvPr userDrawn="1"/>
            </p:nvCxnSpPr>
            <p:spPr>
              <a:xfrm>
                <a:off x="508000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 userDrawn="1"/>
            </p:nvCxnSpPr>
            <p:spPr>
              <a:xfrm>
                <a:off x="-12700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>
                <a:off x="-14514" y="-431801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 userDrawn="1"/>
            </p:nvCxnSpPr>
            <p:spPr>
              <a:xfrm>
                <a:off x="-535214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 userDrawn="1"/>
            </p:nvCxnSpPr>
            <p:spPr>
              <a:xfrm>
                <a:off x="236244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ep 16"/>
            <p:cNvGrpSpPr/>
            <p:nvPr userDrawn="1"/>
          </p:nvGrpSpPr>
          <p:grpSpPr>
            <a:xfrm rot="5400000">
              <a:off x="5295903" y="-6083611"/>
              <a:ext cx="1600200" cy="13746785"/>
              <a:chOff x="-12700" y="-431801"/>
              <a:chExt cx="1600200" cy="7759701"/>
            </a:xfrm>
          </p:grpSpPr>
          <p:cxnSp>
            <p:nvCxnSpPr>
              <p:cNvPr id="18" name="Rechte verbindingslijn 17"/>
              <p:cNvCxnSpPr/>
              <p:nvPr userDrawn="1"/>
            </p:nvCxnSpPr>
            <p:spPr>
              <a:xfrm>
                <a:off x="508000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-12700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 userDrawn="1"/>
            </p:nvCxnSpPr>
            <p:spPr>
              <a:xfrm>
                <a:off x="1587500" y="-431801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 userDrawn="1"/>
            </p:nvCxnSpPr>
            <p:spPr>
              <a:xfrm>
                <a:off x="1066800" y="-431800"/>
                <a:ext cx="0" cy="7759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ijdelijke aanduiding voor voettekst 59"/>
          <p:cNvSpPr>
            <a:spLocks noGrp="1"/>
          </p:cNvSpPr>
          <p:nvPr>
            <p:ph type="ftr" sz="quarter" idx="3"/>
          </p:nvPr>
        </p:nvSpPr>
        <p:spPr>
          <a:xfrm>
            <a:off x="8077200" y="7091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r>
              <a:rPr lang="nl-NL"/>
              <a:t>voettekst</a:t>
            </a:r>
            <a:endParaRPr lang="nl-NL" dirty="0"/>
          </a:p>
        </p:txBody>
      </p:sp>
      <p:grpSp>
        <p:nvGrpSpPr>
          <p:cNvPr id="50" name="Groep 49"/>
          <p:cNvGrpSpPr/>
          <p:nvPr userDrawn="1"/>
        </p:nvGrpSpPr>
        <p:grpSpPr>
          <a:xfrm>
            <a:off x="1190170" y="6256702"/>
            <a:ext cx="2368550" cy="0"/>
            <a:chOff x="396565" y="-665018"/>
            <a:chExt cx="2111685" cy="0"/>
          </a:xfrm>
        </p:grpSpPr>
        <p:cxnSp>
          <p:nvCxnSpPr>
            <p:cNvPr id="51" name="Rechte verbindingslijn 50"/>
            <p:cNvCxnSpPr>
              <a:cxnSpLocks/>
            </p:cNvCxnSpPr>
            <p:nvPr userDrawn="1"/>
          </p:nvCxnSpPr>
          <p:spPr>
            <a:xfrm>
              <a:off x="1443915" y="-665018"/>
              <a:ext cx="568966" cy="0"/>
            </a:xfrm>
            <a:prstGeom prst="line">
              <a:avLst/>
            </a:prstGeom>
            <a:ln w="28575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>
              <a:cxnSpLocks/>
            </p:cNvCxnSpPr>
            <p:nvPr userDrawn="1"/>
          </p:nvCxnSpPr>
          <p:spPr>
            <a:xfrm>
              <a:off x="396565" y="-665018"/>
              <a:ext cx="970922" cy="0"/>
            </a:xfrm>
            <a:prstGeom prst="line">
              <a:avLst/>
            </a:prstGeom>
            <a:ln w="28575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>
              <a:cxnSpLocks/>
            </p:cNvCxnSpPr>
            <p:nvPr userDrawn="1"/>
          </p:nvCxnSpPr>
          <p:spPr>
            <a:xfrm>
              <a:off x="2085403" y="-665018"/>
              <a:ext cx="422847" cy="0"/>
            </a:xfrm>
            <a:prstGeom prst="line">
              <a:avLst/>
            </a:prstGeom>
            <a:ln w="28575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kstvak 27"/>
          <p:cNvSpPr txBox="1"/>
          <p:nvPr userDrawn="1"/>
        </p:nvSpPr>
        <p:spPr>
          <a:xfrm>
            <a:off x="9563100" y="-672417"/>
            <a:ext cx="2628900" cy="391628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algn="r"/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TEMPLATE SET AEF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592" y="6350400"/>
            <a:ext cx="2080800" cy="32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71" r:id="rId2"/>
    <p:sldLayoutId id="214748365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59" r:id="rId9"/>
    <p:sldLayoutId id="2147483665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661" r:id="rId22"/>
    <p:sldLayoutId id="2147483662" r:id="rId23"/>
    <p:sldLayoutId id="2147483663" r:id="rId24"/>
    <p:sldLayoutId id="2147483660" r:id="rId25"/>
    <p:sldLayoutId id="2147483656" r:id="rId26"/>
    <p:sldLayoutId id="2147483657" r:id="rId27"/>
    <p:sldLayoutId id="2147483655" r:id="rId28"/>
    <p:sldLayoutId id="2147483658" r:id="rId29"/>
    <p:sldLayoutId id="2147483687" r:id="rId30"/>
    <p:sldLayoutId id="2147483688" r:id="rId31"/>
    <p:sldLayoutId id="2147483689" r:id="rId32"/>
    <p:sldLayoutId id="2147483685" r:id="rId33"/>
    <p:sldLayoutId id="2147483703" r:id="rId34"/>
    <p:sldLayoutId id="2147483705" r:id="rId35"/>
    <p:sldLayoutId id="2147483706" r:id="rId3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000574"/>
        </a:buClr>
        <a:buSzPct val="150000"/>
        <a:buFont typeface="Arial Black" panose="020B0A040201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1">
            <a:lumMod val="50000"/>
          </a:schemeClr>
        </a:buClr>
        <a:buSzPct val="130000"/>
        <a:buFontTx/>
        <a:buBlip>
          <a:blip r:embed="rId3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238125" algn="l" defTabSz="914400" rtl="0" eaLnBrk="1" latinLnBrk="0" hangingPunct="1">
        <a:lnSpc>
          <a:spcPct val="150000"/>
        </a:lnSpc>
        <a:spcBef>
          <a:spcPts val="500"/>
        </a:spcBef>
        <a:buClr>
          <a:schemeClr val="bg2"/>
        </a:buClr>
        <a:buSzPct val="130000"/>
        <a:buFontTx/>
        <a:buBlip>
          <a:blip r:embed="rId4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38125" indent="-238125" algn="l" defTabSz="914400" rtl="0" eaLnBrk="1" latinLnBrk="0" hangingPunct="1">
        <a:lnSpc>
          <a:spcPct val="100000"/>
        </a:lnSpc>
        <a:spcBef>
          <a:spcPts val="1000"/>
        </a:spcBef>
        <a:buClr>
          <a:srgbClr val="000574"/>
        </a:buClr>
        <a:buSzPct val="150000"/>
        <a:buFont typeface="Arial Black" panose="020B0A04020102020204" pitchFamily="34" charset="0"/>
        <a:buChar char="-"/>
        <a:defRPr sz="1800" kern="1200" baseline="0">
          <a:solidFill>
            <a:schemeClr val="tx1"/>
          </a:solidFill>
          <a:latin typeface="+mj-lt"/>
          <a:ea typeface="Source Sans Pro Light" panose="020B0403030403020204" pitchFamily="34" charset="0"/>
          <a:cs typeface="+mn-cs"/>
        </a:defRPr>
      </a:lvl6pPr>
      <a:lvl7pPr marL="485775" indent="-242888" algn="l" defTabSz="914400" rtl="0" eaLnBrk="1" latinLnBrk="0" hangingPunct="1">
        <a:lnSpc>
          <a:spcPct val="150000"/>
        </a:lnSpc>
        <a:spcBef>
          <a:spcPts val="500"/>
        </a:spcBef>
        <a:buSzPct val="130000"/>
        <a:buFontTx/>
        <a:buBlip>
          <a:blip r:embed="rId3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738188" indent="-2428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Tx/>
        <a:buBlip>
          <a:blip r:embed="rId40"/>
        </a:buBlip>
        <a:defRPr sz="18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SzPct val="100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C613F-D10B-4B32-89A4-FAB5B899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Samenwerkingsverbanden: onderzoek 2004-2009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7A4ADAA-88E0-4196-A4CB-DBCBF177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1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6AE806-B558-4FA8-9DD5-C729A71AD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1600" y="2136808"/>
            <a:ext cx="9799200" cy="3681642"/>
          </a:xfrm>
        </p:spPr>
        <p:txBody>
          <a:bodyPr/>
          <a:lstStyle/>
          <a:p>
            <a:r>
              <a:rPr lang="nl-NL" dirty="0"/>
              <a:t>Samenwerking verloopt vaak stroef, maar waar het lukt bijzondere resultaten</a:t>
            </a:r>
          </a:p>
          <a:p>
            <a:endParaRPr lang="nl-NL" dirty="0"/>
          </a:p>
          <a:p>
            <a:r>
              <a:rPr lang="nl-NL" dirty="0"/>
              <a:t>Ontwikkelingsperiode van 5 – 15 jaar gebruikelijk</a:t>
            </a:r>
          </a:p>
          <a:p>
            <a:endParaRPr lang="nl-NL" dirty="0"/>
          </a:p>
          <a:p>
            <a:r>
              <a:rPr lang="nl-NL" dirty="0"/>
              <a:t>Professionals vaak behoedzaam en afwachtend</a:t>
            </a:r>
          </a:p>
          <a:p>
            <a:endParaRPr lang="nl-NL" dirty="0"/>
          </a:p>
          <a:p>
            <a:r>
              <a:rPr lang="nl-NL" dirty="0"/>
              <a:t>Essentieel: pioniersteam (trekkers) met resultaatopdracht</a:t>
            </a:r>
          </a:p>
          <a:p>
            <a:endParaRPr lang="nl-NL" dirty="0"/>
          </a:p>
          <a:p>
            <a:r>
              <a:rPr lang="nl-NL" dirty="0"/>
              <a:t>Beperkte druk van buiten (overheid, subsidie).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1786B1-70AF-48FF-A265-8812C1F3C0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DB74CB8-78BD-4E9E-9C66-6F14D4F517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91600" y="1318092"/>
            <a:ext cx="9799200" cy="444400"/>
          </a:xfrm>
        </p:spPr>
        <p:txBody>
          <a:bodyPr/>
          <a:lstStyle/>
          <a:p>
            <a:r>
              <a:rPr lang="nl-NL" dirty="0"/>
              <a:t>Eerste bevindingen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EAB8EBB-FD8B-4E75-A08B-A66894A846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86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A4BAF-9B2E-425C-A5BC-021E8336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1" y="469291"/>
            <a:ext cx="9798956" cy="632361"/>
          </a:xfrm>
        </p:spPr>
        <p:txBody>
          <a:bodyPr/>
          <a:lstStyle/>
          <a:p>
            <a:r>
              <a:rPr lang="nl-NL" dirty="0"/>
              <a:t>. . . vereist ook verticale samenwerking!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88D7995-EDE2-4E6D-96D0-147DAD6F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41075A-BA16-4684-A3B6-EEB72602F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070691-2444-40D0-9B68-F00FA02639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Pijl: links/rechts 8">
            <a:extLst>
              <a:ext uri="{FF2B5EF4-FFF2-40B4-BE49-F238E27FC236}">
                <a16:creationId xmlns:a16="http://schemas.microsoft.com/office/drawing/2014/main" id="{C1E7C207-54F0-4174-8FF8-3CE975926875}"/>
              </a:ext>
            </a:extLst>
          </p:cNvPr>
          <p:cNvSpPr/>
          <p:nvPr/>
        </p:nvSpPr>
        <p:spPr>
          <a:xfrm>
            <a:off x="853211" y="4398744"/>
            <a:ext cx="9798955" cy="1610169"/>
          </a:xfrm>
          <a:prstGeom prst="leftRightArrow">
            <a:avLst>
              <a:gd name="adj1" fmla="val 54425"/>
              <a:gd name="adj2" fmla="val 3008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SAMENWERKING TUSSEN PROFESSIONALS</a:t>
            </a:r>
          </a:p>
        </p:txBody>
      </p:sp>
      <p:sp>
        <p:nvSpPr>
          <p:cNvPr id="10" name="Pijl: links/rechts 9">
            <a:extLst>
              <a:ext uri="{FF2B5EF4-FFF2-40B4-BE49-F238E27FC236}">
                <a16:creationId xmlns:a16="http://schemas.microsoft.com/office/drawing/2014/main" id="{87632E7F-FD84-4DE1-B1FD-95AC7E2B6F42}"/>
              </a:ext>
            </a:extLst>
          </p:cNvPr>
          <p:cNvSpPr/>
          <p:nvPr/>
        </p:nvSpPr>
        <p:spPr>
          <a:xfrm>
            <a:off x="853211" y="3143992"/>
            <a:ext cx="9798955" cy="632361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SAMENWERKING TUSSEN MANAGERS</a:t>
            </a:r>
          </a:p>
        </p:txBody>
      </p:sp>
      <p:sp>
        <p:nvSpPr>
          <p:cNvPr id="11" name="Pijl: links/rechts 10">
            <a:extLst>
              <a:ext uri="{FF2B5EF4-FFF2-40B4-BE49-F238E27FC236}">
                <a16:creationId xmlns:a16="http://schemas.microsoft.com/office/drawing/2014/main" id="{2E613BB0-EECE-42C0-BB0F-049F484BA52D}"/>
              </a:ext>
            </a:extLst>
          </p:cNvPr>
          <p:cNvSpPr/>
          <p:nvPr/>
        </p:nvSpPr>
        <p:spPr>
          <a:xfrm>
            <a:off x="853210" y="1703314"/>
            <a:ext cx="9798955" cy="632361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SAMENWERKING TUSSEN BESTUURDERS</a:t>
            </a:r>
          </a:p>
        </p:txBody>
      </p:sp>
      <p:sp>
        <p:nvSpPr>
          <p:cNvPr id="6" name="Pijl: omhoog/omlaag 5">
            <a:extLst>
              <a:ext uri="{FF2B5EF4-FFF2-40B4-BE49-F238E27FC236}">
                <a16:creationId xmlns:a16="http://schemas.microsoft.com/office/drawing/2014/main" id="{7A1479B9-FC6E-401F-91D5-D0A122A62AB4}"/>
              </a:ext>
            </a:extLst>
          </p:cNvPr>
          <p:cNvSpPr/>
          <p:nvPr/>
        </p:nvSpPr>
        <p:spPr>
          <a:xfrm>
            <a:off x="5462648" y="2018805"/>
            <a:ext cx="795647" cy="3348841"/>
          </a:xfrm>
          <a:prstGeom prst="upDownArrow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61136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200" dirty="0"/>
              <a:t>Wat vraagt samenwerking van managers en bestuurders?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9162" y="1833173"/>
            <a:ext cx="8062913" cy="4121597"/>
          </a:xfrm>
        </p:spPr>
        <p:txBody>
          <a:bodyPr wrap="square"/>
          <a:lstStyle/>
          <a:p>
            <a:r>
              <a:rPr lang="nl-NL" altLang="nl-NL" sz="2000" b="1" dirty="0"/>
              <a:t>Duidelijke doelen stellen en die ook vasthouden</a:t>
            </a:r>
          </a:p>
          <a:p>
            <a:endParaRPr lang="nl-NL" altLang="nl-NL" sz="2000" b="1" dirty="0"/>
          </a:p>
          <a:p>
            <a:r>
              <a:rPr lang="nl-NL" altLang="nl-NL" sz="2000" b="1" dirty="0"/>
              <a:t>Leveren vanuit je organisatie wat je hebt afgesproken: inzet, kwaliteit (van mensen), tijd, souplesse</a:t>
            </a:r>
          </a:p>
          <a:p>
            <a:endParaRPr lang="nl-NL" altLang="nl-NL" sz="2000" b="1" dirty="0"/>
          </a:p>
          <a:p>
            <a:r>
              <a:rPr lang="nl-NL" altLang="nl-NL" sz="2000" b="1" dirty="0"/>
              <a:t>Organisaties ook vanuit ‘achterkant’ laten meewerken: basisniveau halen, moeilijkste problemen delen, hele team betrekken</a:t>
            </a:r>
          </a:p>
          <a:p>
            <a:endParaRPr lang="nl-NL" altLang="nl-NL" sz="2000" b="1" dirty="0"/>
          </a:p>
          <a:p>
            <a:r>
              <a:rPr lang="nl-NL" altLang="nl-NL" sz="2000" b="1" dirty="0"/>
              <a:t>Knelpunten (willen) zien en die doorhakken, niet de professionals in de uitvoering het zelf laten uitzoeken</a:t>
            </a:r>
          </a:p>
          <a:p>
            <a:pPr marL="0" indent="0"/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43016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0876" y="432708"/>
            <a:ext cx="8374063" cy="923925"/>
          </a:xfrm>
        </p:spPr>
        <p:txBody>
          <a:bodyPr/>
          <a:lstStyle/>
          <a:p>
            <a:r>
              <a:rPr lang="nl-NL" altLang="nl-NL" sz="3200" dirty="0"/>
              <a:t>Stijlen van bestuurders in samenwerking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2027" y="1605025"/>
            <a:ext cx="8062912" cy="4104481"/>
          </a:xfrm>
        </p:spPr>
        <p:txBody>
          <a:bodyPr wrap="square"/>
          <a:lstStyle/>
          <a:p>
            <a:pPr marL="0" indent="0">
              <a:buNone/>
            </a:pPr>
            <a:r>
              <a:rPr lang="nl-NL" altLang="nl-NL" sz="2000" b="1" i="1" dirty="0"/>
              <a:t>Defensief</a:t>
            </a:r>
            <a:r>
              <a:rPr lang="nl-NL" altLang="nl-NL" sz="2000" b="1" dirty="0"/>
              <a:t>: observeren, volgen wat er gebeurt, reageren op anderen (‘eigen voordeel halen’)</a:t>
            </a:r>
          </a:p>
          <a:p>
            <a:pPr marL="0" indent="0">
              <a:buNone/>
            </a:pPr>
            <a:endParaRPr lang="nl-NL" altLang="nl-NL" sz="2000" b="1" dirty="0"/>
          </a:p>
          <a:p>
            <a:pPr marL="0" indent="0">
              <a:buNone/>
            </a:pPr>
            <a:r>
              <a:rPr lang="nl-NL" altLang="nl-NL" sz="2000" b="1" i="1" dirty="0"/>
              <a:t>Utilitair</a:t>
            </a:r>
            <a:r>
              <a:rPr lang="nl-NL" altLang="nl-NL" sz="2000" b="1" dirty="0"/>
              <a:t>: meepraten, maar alleen actief worden als er zekere voordelen zijn te halen (‘geven en nemen’)</a:t>
            </a:r>
          </a:p>
          <a:p>
            <a:pPr marL="0" indent="0">
              <a:buNone/>
            </a:pPr>
            <a:r>
              <a:rPr lang="nl-NL" altLang="nl-NL" sz="2000" b="1" dirty="0"/>
              <a:t> </a:t>
            </a:r>
          </a:p>
          <a:p>
            <a:pPr marL="0" indent="0">
              <a:buNone/>
            </a:pPr>
            <a:r>
              <a:rPr lang="nl-NL" altLang="nl-NL" sz="2000" b="1" i="1" dirty="0"/>
              <a:t>Offensief</a:t>
            </a:r>
            <a:r>
              <a:rPr lang="nl-NL" altLang="nl-NL" sz="2000" b="1" dirty="0"/>
              <a:t>: samenwerking stimuleren, vooral met oog op eigen agenda (‘kost gaat voor de baat uit’)</a:t>
            </a:r>
          </a:p>
          <a:p>
            <a:pPr marL="0" indent="0">
              <a:buNone/>
            </a:pPr>
            <a:endParaRPr lang="nl-NL" altLang="nl-NL" sz="2000" b="1" dirty="0"/>
          </a:p>
          <a:p>
            <a:pPr marL="0" indent="0">
              <a:buNone/>
            </a:pPr>
            <a:r>
              <a:rPr lang="nl-NL" altLang="nl-NL" sz="2000" b="1" i="1" dirty="0"/>
              <a:t>Overstijgend</a:t>
            </a:r>
            <a:r>
              <a:rPr lang="nl-NL" altLang="nl-NL" sz="2000" b="1" dirty="0"/>
              <a:t>: formuleren van gezamenlijke agenda, soms haaks op eigen belang (‘publieke baten’)</a:t>
            </a:r>
          </a:p>
          <a:p>
            <a:pPr marL="0" indent="0">
              <a:buNone/>
            </a:pP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105752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C613F-D10B-4B32-89A4-FAB5B899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Leerproces samenwerking verloopt ‘organisch’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7A4ADAA-88E0-4196-A4CB-DBCBF177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2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6AE806-B558-4FA8-9DD5-C729A71AD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1600" y="2458192"/>
            <a:ext cx="9799200" cy="3360258"/>
          </a:xfrm>
        </p:spPr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nl-NL" dirty="0"/>
              <a:t>Partners leren elkaar kennen, opbouwen van bekende en vertrouwde werkrelaties</a:t>
            </a:r>
          </a:p>
          <a:p>
            <a:pPr marL="342900" indent="-342900">
              <a:buFont typeface="+mj-lt"/>
              <a:buAutoNum type="alphaUcPeriod"/>
            </a:pPr>
            <a:endParaRPr lang="nl-NL" dirty="0"/>
          </a:p>
          <a:p>
            <a:pPr marL="342900" indent="-342900">
              <a:buFont typeface="+mj-lt"/>
              <a:buAutoNum type="alphaUcPeriod"/>
            </a:pPr>
            <a:r>
              <a:rPr lang="nl-NL" dirty="0"/>
              <a:t>Bedenken en uitproberen van een gezamenlijke werkwijze (in elke situatie opnieuw . . . .)</a:t>
            </a:r>
          </a:p>
          <a:p>
            <a:pPr marL="342900" indent="-342900">
              <a:buFont typeface="+mj-lt"/>
              <a:buAutoNum type="alphaUcPeriod"/>
            </a:pPr>
            <a:endParaRPr lang="nl-NL" dirty="0"/>
          </a:p>
          <a:p>
            <a:pPr marL="342900" indent="-342900">
              <a:buFont typeface="+mj-lt"/>
              <a:buAutoNum type="alphaUcPeriod"/>
            </a:pPr>
            <a:r>
              <a:rPr lang="nl-NL" dirty="0"/>
              <a:t>Gezamenlijke werkwijze stroomlijnen en tot routine maken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1786B1-70AF-48FF-A265-8812C1F3C0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DB74CB8-78BD-4E9E-9C66-6F14D4F517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NL" dirty="0"/>
              <a:t>Vorm van organisatieontwikkeling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EAB8EBB-FD8B-4E75-A08B-A66894A846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99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 noChangeAspect="1"/>
          </p:cNvGrpSpPr>
          <p:nvPr/>
        </p:nvGrpSpPr>
        <p:grpSpPr bwMode="auto">
          <a:xfrm>
            <a:off x="2279650" y="476672"/>
            <a:ext cx="7766050" cy="6146800"/>
            <a:chOff x="2268" y="1888"/>
            <a:chExt cx="8640" cy="6840"/>
          </a:xfrm>
        </p:grpSpPr>
        <p:sp>
          <p:nvSpPr>
            <p:cNvPr id="5124" name="AutoShape 3"/>
            <p:cNvSpPr>
              <a:spLocks noChangeAspect="1" noChangeArrowheads="1"/>
            </p:cNvSpPr>
            <p:nvPr/>
          </p:nvSpPr>
          <p:spPr bwMode="auto">
            <a:xfrm>
              <a:off x="2268" y="1888"/>
              <a:ext cx="8640" cy="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5125" name="Line 4"/>
            <p:cNvSpPr>
              <a:spLocks noChangeShapeType="1"/>
            </p:cNvSpPr>
            <p:nvPr/>
          </p:nvSpPr>
          <p:spPr bwMode="auto">
            <a:xfrm rot="-1800000" flipH="1" flipV="1">
              <a:off x="4652" y="6568"/>
              <a:ext cx="3736" cy="2160"/>
            </a:xfrm>
            <a:prstGeom prst="line">
              <a:avLst/>
            </a:prstGeom>
            <a:noFill/>
            <a:ln w="889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26" name="Line 5"/>
            <p:cNvSpPr>
              <a:spLocks noChangeShapeType="1"/>
            </p:cNvSpPr>
            <p:nvPr/>
          </p:nvSpPr>
          <p:spPr bwMode="auto">
            <a:xfrm rot="720000">
              <a:off x="8748" y="3508"/>
              <a:ext cx="900" cy="3986"/>
            </a:xfrm>
            <a:prstGeom prst="line">
              <a:avLst/>
            </a:prstGeom>
            <a:noFill/>
            <a:ln w="889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5508" y="7828"/>
              <a:ext cx="162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E2FB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9286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9pPr>
            </a:lstStyle>
            <a:p>
              <a:pPr algn="ctr" eaLnBrk="1" hangingPunct="1"/>
              <a:r>
                <a:rPr lang="nl-NL" altLang="nl-NL" sz="1200" b="1">
                  <a:solidFill>
                    <a:srgbClr val="000000"/>
                  </a:solidFill>
                  <a:latin typeface="Univers" pitchFamily="34" charset="0"/>
                </a:rPr>
                <a:t>Structureren (m.n. managers)</a:t>
              </a:r>
              <a:endParaRPr lang="nl-NL" altLang="nl-NL" sz="440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6588" y="1888"/>
              <a:ext cx="252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E2FB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9286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latin typeface="Univers" pitchFamily="34" charset="0"/>
                </a:rPr>
                <a:t>Doelen bepalen (m.n.  overheid en bestuurders)</a:t>
              </a:r>
              <a:endParaRPr lang="nl-NL" altLang="nl-NL" sz="440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>
              <a:off x="2448" y="3868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E2FB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9286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latin typeface="Univers" pitchFamily="34" charset="0"/>
                </a:rPr>
                <a:t>Verbreden en </a:t>
              </a:r>
            </a:p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latin typeface="Univers" pitchFamily="34" charset="0"/>
                </a:rPr>
                <a:t>verdiepen </a:t>
              </a:r>
            </a:p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latin typeface="Univers" pitchFamily="34" charset="0"/>
                </a:rPr>
                <a:t>(m.n.  overheid en bestuurders)</a:t>
              </a:r>
              <a:endParaRPr lang="nl-NL" altLang="nl-NL" sz="440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4068" y="1888"/>
              <a:ext cx="162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E2FB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9286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latin typeface="Univers" pitchFamily="34" charset="0"/>
                </a:rPr>
                <a:t>Lering trekken (m.n. overheid)</a:t>
              </a:r>
              <a:endParaRPr lang="nl-NL" altLang="nl-NL" sz="440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131" name="Line 10"/>
            <p:cNvSpPr>
              <a:spLocks noChangeShapeType="1"/>
            </p:cNvSpPr>
            <p:nvPr/>
          </p:nvSpPr>
          <p:spPr bwMode="auto">
            <a:xfrm>
              <a:off x="4248" y="2608"/>
              <a:ext cx="4689" cy="1"/>
            </a:xfrm>
            <a:prstGeom prst="line">
              <a:avLst/>
            </a:prstGeom>
            <a:noFill/>
            <a:ln w="889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5132" name="Line 11"/>
            <p:cNvSpPr>
              <a:spLocks noChangeShapeType="1"/>
            </p:cNvSpPr>
            <p:nvPr/>
          </p:nvSpPr>
          <p:spPr bwMode="auto">
            <a:xfrm rot="21120000" flipV="1">
              <a:off x="3708" y="2931"/>
              <a:ext cx="540" cy="3997"/>
            </a:xfrm>
            <a:prstGeom prst="line">
              <a:avLst/>
            </a:prstGeom>
            <a:noFill/>
            <a:ln w="889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33" name="Text Box 12"/>
            <p:cNvSpPr txBox="1">
              <a:spLocks noChangeArrowheads="1"/>
            </p:cNvSpPr>
            <p:nvPr/>
          </p:nvSpPr>
          <p:spPr bwMode="auto">
            <a:xfrm>
              <a:off x="9468" y="5488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E2FB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9286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latin typeface="Univers" pitchFamily="34" charset="0"/>
                </a:rPr>
                <a:t>Praktisch samenwerken</a:t>
              </a:r>
            </a:p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latin typeface="Univers" pitchFamily="34" charset="0"/>
                </a:rPr>
                <a:t>(m.n. professionals)</a:t>
              </a:r>
              <a:endParaRPr lang="nl-NL" altLang="nl-NL" sz="440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134" name="Text Box 13"/>
            <p:cNvSpPr txBox="1">
              <a:spLocks noChangeArrowheads="1"/>
            </p:cNvSpPr>
            <p:nvPr/>
          </p:nvSpPr>
          <p:spPr bwMode="auto">
            <a:xfrm>
              <a:off x="9315" y="2608"/>
              <a:ext cx="1413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E2FB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9286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9pPr>
            </a:lstStyle>
            <a:p>
              <a:pPr algn="r" eaLnBrk="1" hangingPunct="1"/>
              <a:r>
                <a:rPr lang="nl-NL" altLang="nl-NL" sz="1200" b="1" i="1">
                  <a:solidFill>
                    <a:srgbClr val="000000"/>
                  </a:solidFill>
                  <a:latin typeface="Univers" pitchFamily="34" charset="0"/>
                </a:rPr>
                <a:t>Stagnatie:</a:t>
              </a:r>
            </a:p>
            <a:p>
              <a:pPr algn="r" eaLnBrk="1" hangingPunct="1"/>
              <a:r>
                <a:rPr lang="nl-NL" altLang="nl-NL" sz="1200" b="1" i="1">
                  <a:solidFill>
                    <a:srgbClr val="000000"/>
                  </a:solidFill>
                  <a:latin typeface="Univers" pitchFamily="34" charset="0"/>
                </a:rPr>
                <a:t>schijn-samenwerking </a:t>
              </a:r>
              <a:endParaRPr lang="nl-NL" altLang="nl-NL" sz="440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>
              <a:off x="9108" y="2929"/>
              <a:ext cx="833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2448" y="6928"/>
              <a:ext cx="1440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E2FB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9286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UniversLight" pitchFamily="34" charset="0"/>
                </a:defRPr>
              </a:lvl9pPr>
            </a:lstStyle>
            <a:p>
              <a:pPr eaLnBrk="1" hangingPunct="1"/>
              <a:r>
                <a:rPr lang="nl-NL" altLang="nl-NL" sz="1200" b="1" i="1">
                  <a:solidFill>
                    <a:srgbClr val="000000"/>
                  </a:solidFill>
                  <a:latin typeface="Univers" pitchFamily="34" charset="0"/>
                </a:rPr>
                <a:t>Stagnatie: </a:t>
              </a:r>
            </a:p>
            <a:p>
              <a:pPr eaLnBrk="1" hangingPunct="1"/>
              <a:r>
                <a:rPr lang="nl-NL" altLang="nl-NL" sz="1200" b="1" i="1">
                  <a:solidFill>
                    <a:srgbClr val="000000"/>
                  </a:solidFill>
                  <a:latin typeface="Univers" pitchFamily="34" charset="0"/>
                </a:rPr>
                <a:t>eiland-samenwerking</a:t>
              </a:r>
              <a:endParaRPr lang="nl-NL" altLang="nl-NL" sz="440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137" name="Line 16"/>
            <p:cNvSpPr>
              <a:spLocks noChangeShapeType="1"/>
            </p:cNvSpPr>
            <p:nvPr/>
          </p:nvSpPr>
          <p:spPr bwMode="auto">
            <a:xfrm>
              <a:off x="3348" y="7255"/>
              <a:ext cx="833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5476775" y="2966405"/>
            <a:ext cx="1837481" cy="11435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0"/>
          </a:effectLst>
        </p:spPr>
        <p:txBody>
          <a:bodyPr lIns="0" tIns="0" rIns="0" bIns="0"/>
          <a:lstStyle>
            <a:lvl1pPr>
              <a:defRPr sz="3000">
                <a:solidFill>
                  <a:schemeClr val="tx1"/>
                </a:solidFill>
                <a:latin typeface="UniversLight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UniversLight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9pPr>
          </a:lstStyle>
          <a:p>
            <a:pPr algn="ctr" eaLnBrk="1" hangingPunct="1"/>
            <a:endParaRPr lang="nl-NL" altLang="nl-NL" sz="1600" b="1" dirty="0">
              <a:solidFill>
                <a:srgbClr val="000000"/>
              </a:solidFill>
              <a:latin typeface="Univers" pitchFamily="34" charset="0"/>
            </a:endParaRPr>
          </a:p>
          <a:p>
            <a:pPr algn="ctr" eaLnBrk="1" hangingPunct="1"/>
            <a:r>
              <a:rPr lang="nl-NL" altLang="nl-NL" sz="1600" b="1" dirty="0">
                <a:solidFill>
                  <a:srgbClr val="000000"/>
                </a:solidFill>
                <a:latin typeface="Univers" pitchFamily="34" charset="0"/>
              </a:rPr>
              <a:t>Complexe problematiek</a:t>
            </a:r>
            <a:endParaRPr lang="nl-NL" altLang="nl-NL" sz="16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4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171451"/>
            <a:ext cx="8516938" cy="923925"/>
          </a:xfrm>
        </p:spPr>
        <p:txBody>
          <a:bodyPr/>
          <a:lstStyle/>
          <a:p>
            <a:r>
              <a:rPr lang="nl-NL" altLang="nl-NL" sz="3200" dirty="0">
                <a:solidFill>
                  <a:srgbClr val="000574"/>
                </a:solidFill>
              </a:rPr>
              <a:t>Stuwende krachten als energiebronnen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1820" y="1195554"/>
            <a:ext cx="8208962" cy="4829859"/>
          </a:xfrm>
        </p:spPr>
        <p:txBody>
          <a:bodyPr wrap="square"/>
          <a:lstStyle/>
          <a:p>
            <a:pPr marL="0" indent="0">
              <a:buNone/>
            </a:pPr>
            <a:r>
              <a:rPr lang="nl-NL" altLang="nl-NL" sz="2000" b="1" dirty="0">
                <a:solidFill>
                  <a:srgbClr val="000574"/>
                </a:solidFill>
                <a:latin typeface="Lucida Sans" pitchFamily="34" charset="0"/>
              </a:rPr>
              <a:t>Intentie: ‘bedenk wat moet’</a:t>
            </a:r>
          </a:p>
          <a:p>
            <a:pPr lvl="1"/>
            <a:r>
              <a:rPr lang="nl-NL" altLang="nl-NL" b="1" dirty="0">
                <a:solidFill>
                  <a:srgbClr val="000574"/>
                </a:solidFill>
                <a:latin typeface="Lucida Sans" pitchFamily="34" charset="0"/>
              </a:rPr>
              <a:t>Beleidsnota’s, convenanten, onderhandelingen, akkoorden, opdrachten, subsidies/budgetten – ‘</a:t>
            </a:r>
            <a:r>
              <a:rPr lang="nl-NL" altLang="nl-NL" b="1" i="1" dirty="0">
                <a:solidFill>
                  <a:srgbClr val="000574"/>
                </a:solidFill>
                <a:latin typeface="Lucida Sans" pitchFamily="34" charset="0"/>
              </a:rPr>
              <a:t>conditio sine qua non’</a:t>
            </a:r>
            <a:endParaRPr lang="nl-NL" altLang="nl-NL" b="1" dirty="0">
              <a:solidFill>
                <a:srgbClr val="000574"/>
              </a:solidFill>
              <a:latin typeface="Lucida Sans" pitchFamily="34" charset="0"/>
            </a:endParaRPr>
          </a:p>
          <a:p>
            <a:endParaRPr lang="nl-NL" altLang="nl-NL" b="1" dirty="0">
              <a:solidFill>
                <a:srgbClr val="000574"/>
              </a:solidFill>
              <a:latin typeface="Lucida Sans" pitchFamily="34" charset="0"/>
            </a:endParaRPr>
          </a:p>
          <a:p>
            <a:endParaRPr lang="nl-NL" altLang="nl-NL" b="1" dirty="0">
              <a:solidFill>
                <a:srgbClr val="000574"/>
              </a:solidFill>
              <a:latin typeface="Lucida Sans" pitchFamily="34" charset="0"/>
            </a:endParaRPr>
          </a:p>
          <a:p>
            <a:pPr marL="0" indent="0">
              <a:buNone/>
            </a:pPr>
            <a:r>
              <a:rPr lang="nl-NL" altLang="nl-NL" sz="2000" b="1" dirty="0">
                <a:solidFill>
                  <a:srgbClr val="000574"/>
                </a:solidFill>
                <a:latin typeface="Lucida Sans" pitchFamily="34" charset="0"/>
              </a:rPr>
              <a:t>Actie: ‘doe wat moet’</a:t>
            </a:r>
          </a:p>
          <a:p>
            <a:pPr lvl="1"/>
            <a:r>
              <a:rPr lang="nl-NL" altLang="nl-NL" b="1" dirty="0">
                <a:solidFill>
                  <a:srgbClr val="000574"/>
                </a:solidFill>
                <a:latin typeface="Lucida Sans" pitchFamily="34" charset="0"/>
              </a:rPr>
              <a:t>Werkplannen, gezamenlijke teams, concrete werkprocessen, informele communicatie – </a:t>
            </a:r>
            <a:r>
              <a:rPr lang="nl-NL" altLang="nl-NL" b="1" i="1" dirty="0">
                <a:solidFill>
                  <a:srgbClr val="000574"/>
                </a:solidFill>
                <a:latin typeface="Lucida Sans" pitchFamily="34" charset="0"/>
              </a:rPr>
              <a:t>resultaatbepalend</a:t>
            </a:r>
          </a:p>
          <a:p>
            <a:endParaRPr lang="nl-NL" altLang="nl-NL" b="1" i="1" dirty="0">
              <a:solidFill>
                <a:srgbClr val="000574"/>
              </a:solidFill>
              <a:latin typeface="Lucida Sans" pitchFamily="34" charset="0"/>
            </a:endParaRPr>
          </a:p>
          <a:p>
            <a:endParaRPr lang="nl-NL" altLang="nl-NL" b="1" i="1" dirty="0">
              <a:solidFill>
                <a:srgbClr val="000574"/>
              </a:solidFill>
              <a:latin typeface="Lucida Sans" pitchFamily="34" charset="0"/>
            </a:endParaRPr>
          </a:p>
          <a:p>
            <a:pPr marL="0" indent="0">
              <a:buNone/>
            </a:pPr>
            <a:r>
              <a:rPr lang="nl-NL" altLang="nl-NL" sz="2000" b="1" dirty="0">
                <a:solidFill>
                  <a:srgbClr val="000574"/>
                </a:solidFill>
                <a:latin typeface="Lucida Sans" pitchFamily="34" charset="0"/>
              </a:rPr>
              <a:t>Verbinding: ‘steun elkaar’</a:t>
            </a:r>
          </a:p>
          <a:p>
            <a:pPr lvl="1"/>
            <a:r>
              <a:rPr lang="nl-NL" altLang="nl-NL" b="1" dirty="0">
                <a:solidFill>
                  <a:srgbClr val="000574"/>
                </a:solidFill>
                <a:latin typeface="Lucida Sans" pitchFamily="34" charset="0"/>
              </a:rPr>
              <a:t>Alle partners betrokken, ketenregie/management, vervlechting van werkprocessen/organisaties – </a:t>
            </a:r>
            <a:r>
              <a:rPr lang="nl-NL" altLang="nl-NL" b="1" i="1" dirty="0">
                <a:solidFill>
                  <a:srgbClr val="000574"/>
                </a:solidFill>
                <a:latin typeface="Lucida Sans" pitchFamily="34" charset="0"/>
              </a:rPr>
              <a:t>duurzame voortgang</a:t>
            </a:r>
          </a:p>
          <a:p>
            <a:endParaRPr lang="nl-NL" altLang="nl-NL" sz="2000" dirty="0">
              <a:latin typeface="Univer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1" y="171450"/>
            <a:ext cx="8589963" cy="457200"/>
          </a:xfrm>
        </p:spPr>
        <p:txBody>
          <a:bodyPr/>
          <a:lstStyle/>
          <a:p>
            <a:r>
              <a:rPr lang="nl-NL" altLang="nl-NL" dirty="0"/>
              <a:t>Stuwende krachten en stagnaties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620689"/>
            <a:ext cx="7800975" cy="5260975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653137"/>
            <a:ext cx="18113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7824193" y="1772816"/>
            <a:ext cx="25906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UniversLight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UniversLight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9pPr>
          </a:lstStyle>
          <a:p>
            <a:r>
              <a:rPr lang="nl-NL" altLang="nl-NL" sz="2000" b="1" dirty="0">
                <a:solidFill>
                  <a:srgbClr val="FF0000"/>
                </a:solidFill>
                <a:latin typeface="Univers" pitchFamily="34" charset="0"/>
              </a:rPr>
              <a:t>Stagnatie: schijnsamenwerking</a:t>
            </a: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6456040" y="5411688"/>
            <a:ext cx="273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UniversLight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UniversLight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9pPr>
          </a:lstStyle>
          <a:p>
            <a:r>
              <a:rPr lang="nl-NL" altLang="nl-NL" sz="2000" b="1" dirty="0">
                <a:solidFill>
                  <a:srgbClr val="FF0000"/>
                </a:solidFill>
                <a:latin typeface="Univers" pitchFamily="34" charset="0"/>
              </a:rPr>
              <a:t>Stagnatie:</a:t>
            </a:r>
          </a:p>
          <a:p>
            <a:r>
              <a:rPr lang="nl-NL" altLang="nl-NL" sz="2000" b="1" dirty="0">
                <a:solidFill>
                  <a:srgbClr val="FF0000"/>
                </a:solidFill>
                <a:latin typeface="Univers" pitchFamily="34" charset="0"/>
              </a:rPr>
              <a:t>eilandsamenwerking</a:t>
            </a:r>
          </a:p>
        </p:txBody>
      </p:sp>
    </p:spTree>
    <p:extLst>
      <p:ext uri="{BB962C8B-B14F-4D97-AF65-F5344CB8AC3E}">
        <p14:creationId xmlns:p14="http://schemas.microsoft.com/office/powerpoint/2010/main" val="272124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1" y="171450"/>
            <a:ext cx="8589963" cy="457200"/>
          </a:xfrm>
        </p:spPr>
        <p:txBody>
          <a:bodyPr/>
          <a:lstStyle/>
          <a:p>
            <a:r>
              <a:rPr lang="nl-NL" altLang="nl-NL" dirty="0"/>
              <a:t>Stuwende krachten en belangen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620689"/>
            <a:ext cx="7800975" cy="5260975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653137"/>
            <a:ext cx="18113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7824193" y="1772816"/>
            <a:ext cx="25906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UniversLight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UniversLight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9pPr>
          </a:lstStyle>
          <a:p>
            <a:r>
              <a:rPr lang="nl-NL" altLang="nl-NL" sz="2000" b="1" dirty="0">
                <a:solidFill>
                  <a:srgbClr val="FF0000"/>
                </a:solidFill>
                <a:latin typeface="Univers" pitchFamily="34" charset="0"/>
              </a:rPr>
              <a:t>Stagnatie: schijnsamenwerking</a:t>
            </a: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6456040" y="5411688"/>
            <a:ext cx="273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UniversLight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UniversLight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9pPr>
          </a:lstStyle>
          <a:p>
            <a:r>
              <a:rPr lang="nl-NL" altLang="nl-NL" sz="2000" b="1" dirty="0">
                <a:solidFill>
                  <a:srgbClr val="FF0000"/>
                </a:solidFill>
                <a:latin typeface="Univers" pitchFamily="34" charset="0"/>
              </a:rPr>
              <a:t>Stagnatie:</a:t>
            </a:r>
          </a:p>
          <a:p>
            <a:r>
              <a:rPr lang="nl-NL" altLang="nl-NL" sz="2000" b="1" dirty="0">
                <a:solidFill>
                  <a:srgbClr val="FF0000"/>
                </a:solidFill>
                <a:latin typeface="Univers" pitchFamily="34" charset="0"/>
              </a:rPr>
              <a:t>eilandsamenwerking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5303839" y="2996952"/>
            <a:ext cx="19446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UniversLight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UniversLight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Univers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UniversLight" pitchFamily="34" charset="0"/>
              </a:defRPr>
            </a:lvl9pPr>
          </a:lstStyle>
          <a:p>
            <a:r>
              <a:rPr lang="nl-NL" altLang="nl-NL" sz="2000" b="1" dirty="0">
                <a:solidFill>
                  <a:srgbClr val="FF0000"/>
                </a:solidFill>
                <a:latin typeface="Univers" pitchFamily="34" charset="0"/>
              </a:rPr>
              <a:t>Uiteenlopende </a:t>
            </a:r>
          </a:p>
          <a:p>
            <a:r>
              <a:rPr lang="nl-NL" altLang="nl-NL" sz="2000" b="1" dirty="0">
                <a:solidFill>
                  <a:srgbClr val="FF0000"/>
                </a:solidFill>
                <a:latin typeface="Univers" pitchFamily="34" charset="0"/>
              </a:rPr>
              <a:t>belangen</a:t>
            </a:r>
          </a:p>
        </p:txBody>
      </p:sp>
      <p:cxnSp>
        <p:nvCxnSpPr>
          <p:cNvPr id="9224" name="Rechte verbindingslijn met pijl 7"/>
          <p:cNvCxnSpPr>
            <a:cxnSpLocks noChangeShapeType="1"/>
          </p:cNvCxnSpPr>
          <p:nvPr/>
        </p:nvCxnSpPr>
        <p:spPr bwMode="auto">
          <a:xfrm>
            <a:off x="5951539" y="3789041"/>
            <a:ext cx="612775" cy="1584325"/>
          </a:xfrm>
          <a:prstGeom prst="straightConnector1">
            <a:avLst/>
          </a:prstGeom>
          <a:noFill/>
          <a:ln w="476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Rechte verbindingslijn met pijl 11"/>
          <p:cNvCxnSpPr>
            <a:cxnSpLocks noChangeShapeType="1"/>
          </p:cNvCxnSpPr>
          <p:nvPr/>
        </p:nvCxnSpPr>
        <p:spPr bwMode="auto">
          <a:xfrm flipV="1">
            <a:off x="6275389" y="2276873"/>
            <a:ext cx="1404937" cy="60801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995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BD247-7C3E-476D-B23A-CBB0AE53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Opwekken van samenwerkingsenergie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CFF86F6-31AB-4C09-8A45-C5BAEFF6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7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D92950-3318-486B-AE66-79B8FE4B8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9927" y="1411433"/>
            <a:ext cx="9799200" cy="449297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BBBEF"/>
                </a:solidFill>
              </a:rPr>
              <a:t>Intentie:</a:t>
            </a:r>
          </a:p>
          <a:p>
            <a:r>
              <a:rPr lang="nl-NL" dirty="0"/>
              <a:t>Voortbouwen op bestaande samenwerking</a:t>
            </a:r>
          </a:p>
          <a:p>
            <a:r>
              <a:rPr lang="nl-NL" dirty="0"/>
              <a:t>Maatschappelijke visie op lange termijn, vertaald in concrete opdrachten op korte termijn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BBBEF"/>
                </a:solidFill>
              </a:rPr>
              <a:t>Actie:</a:t>
            </a:r>
          </a:p>
          <a:p>
            <a:r>
              <a:rPr lang="nl-NL" dirty="0"/>
              <a:t>Creëren uitvoeringsteams (‘motoren’) met trekkers</a:t>
            </a:r>
          </a:p>
          <a:p>
            <a:r>
              <a:rPr lang="nl-NL" dirty="0"/>
              <a:t>Pionierskwaliteit bij meeste deelnemende personen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BBBEF"/>
                </a:solidFill>
              </a:rPr>
              <a:t>Verbinding:</a:t>
            </a:r>
          </a:p>
          <a:p>
            <a:r>
              <a:rPr lang="nl-NL" dirty="0"/>
              <a:t>Belangen manifest maken en uitonderhandelen</a:t>
            </a:r>
          </a:p>
          <a:p>
            <a:r>
              <a:rPr lang="nl-NL" dirty="0"/>
              <a:t>Partnerorganisaties steunen uitvoering, dus gerichte aandacht van bestuurders en managers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E1DBFD-0A58-4538-86A5-BB73111D685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FF8FDD-772B-43C9-8485-349C8C7CB2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82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9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83491"/>
              </p:ext>
            </p:extLst>
          </p:nvPr>
        </p:nvGraphicFramePr>
        <p:xfrm>
          <a:off x="1846446" y="1183908"/>
          <a:ext cx="8220076" cy="52755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1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STUWENDE KRACHTEN 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GEWENSTE DYNAMIEK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ACTIES OP KORTE TERMIJN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ACTIES OP LANGE TERMIJN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0" algn="l"/>
                          <a:tab pos="180975" algn="l"/>
                        </a:tabLst>
                      </a:pPr>
                      <a:r>
                        <a:rPr kumimoji="0" lang="nl-NL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Intentioneel</a:t>
                      </a: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Focussen van samenwerking op een aantrekkelijk én haalbaar doel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180975" algn="l"/>
                        </a:tabLst>
                      </a:pP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Consensus creëren over resultaten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180975" algn="l"/>
                        </a:tabLst>
                      </a:pP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(convenant met ‘leveringsafspraken’)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0" algn="l"/>
                          <a:tab pos="180975" algn="l"/>
                        </a:tabLst>
                      </a:pP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Sluitende verticale overlegstructuur, verbinden van sturingsniveaus 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0" algn="l"/>
                          <a:tab pos="180975" algn="l"/>
                        </a:tabLst>
                      </a:pPr>
                      <a:r>
                        <a:rPr kumimoji="0" lang="nl-NL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Activistisch</a:t>
                      </a: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Op gang brengen van de  ’motor’: praktisch samenspel van de professionals in de uitvoering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0" algn="l"/>
                          <a:tab pos="180975" algn="l"/>
                        </a:tabLst>
                      </a:pP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Uitvoeringsteam  met afgebakende taak &amp;  duidelijke ‘trekker’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180975" algn="l"/>
                        </a:tabLst>
                      </a:pP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Gecombineerde productieorganisatie  (vervlechting van organisaties)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0" algn="l"/>
                          <a:tab pos="180975" algn="l"/>
                        </a:tabLst>
                      </a:pPr>
                      <a:r>
                        <a:rPr kumimoji="0" lang="nl-NL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Verbindend</a:t>
                      </a: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Creëren van rust in het belangenspel en van een stabiel speelveld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180975" algn="l"/>
                        </a:tabLst>
                      </a:pP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Afronden onderhandelingen tussen partners  (concessies, crisis, vertrek personen)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23850" algn="l"/>
                          <a:tab pos="-180975" algn="l"/>
                          <a:tab pos="0" algn="l"/>
                          <a:tab pos="180975" algn="l"/>
                        </a:tabLst>
                      </a:pPr>
                      <a:r>
                        <a:rPr kumimoji="0" lang="nl-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Periodieke herschikking van activiteiten en ‘geven en nemen’ daarbij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Light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4" name="Rectangle 24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19256" cy="647799"/>
          </a:xfrm>
        </p:spPr>
        <p:txBody>
          <a:bodyPr/>
          <a:lstStyle/>
          <a:p>
            <a:r>
              <a:rPr lang="nl-NL" altLang="nl-NL" sz="3200" dirty="0"/>
              <a:t>Acties voor samenwerking</a:t>
            </a:r>
          </a:p>
        </p:txBody>
      </p:sp>
    </p:spTree>
    <p:extLst>
      <p:ext uri="{BB962C8B-B14F-4D97-AF65-F5344CB8AC3E}">
        <p14:creationId xmlns:p14="http://schemas.microsoft.com/office/powerpoint/2010/main" val="189797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A4BAF-9B2E-425C-A5BC-021E8336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1" y="469291"/>
            <a:ext cx="9798956" cy="632361"/>
          </a:xfrm>
        </p:spPr>
        <p:txBody>
          <a:bodyPr/>
          <a:lstStyle/>
          <a:p>
            <a:r>
              <a:rPr lang="nl-NL" dirty="0"/>
              <a:t>Horizontale samenwerking op meerdere niveaus . . . .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88D7995-EDE2-4E6D-96D0-147DAD6F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F05-7069-46CB-90FC-9FE6DEE2373D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41075A-BA16-4684-A3B6-EEB72602F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070691-2444-40D0-9B68-F00FA02639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Pijl: links/rechts 8">
            <a:extLst>
              <a:ext uri="{FF2B5EF4-FFF2-40B4-BE49-F238E27FC236}">
                <a16:creationId xmlns:a16="http://schemas.microsoft.com/office/drawing/2014/main" id="{C1E7C207-54F0-4174-8FF8-3CE975926875}"/>
              </a:ext>
            </a:extLst>
          </p:cNvPr>
          <p:cNvSpPr/>
          <p:nvPr/>
        </p:nvSpPr>
        <p:spPr>
          <a:xfrm>
            <a:off x="853211" y="4398744"/>
            <a:ext cx="9798955" cy="1610169"/>
          </a:xfrm>
          <a:prstGeom prst="leftRightArrow">
            <a:avLst>
              <a:gd name="adj1" fmla="val 54425"/>
              <a:gd name="adj2" fmla="val 3008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SAMENWERKING TUSSEN PROFESSIONALS</a:t>
            </a:r>
          </a:p>
        </p:txBody>
      </p:sp>
      <p:sp>
        <p:nvSpPr>
          <p:cNvPr id="10" name="Pijl: links/rechts 9">
            <a:extLst>
              <a:ext uri="{FF2B5EF4-FFF2-40B4-BE49-F238E27FC236}">
                <a16:creationId xmlns:a16="http://schemas.microsoft.com/office/drawing/2014/main" id="{87632E7F-FD84-4DE1-B1FD-95AC7E2B6F42}"/>
              </a:ext>
            </a:extLst>
          </p:cNvPr>
          <p:cNvSpPr/>
          <p:nvPr/>
        </p:nvSpPr>
        <p:spPr>
          <a:xfrm>
            <a:off x="853211" y="3143992"/>
            <a:ext cx="9798955" cy="632361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SAMENWERKING TUSSEN MANAGERS</a:t>
            </a:r>
          </a:p>
        </p:txBody>
      </p:sp>
      <p:sp>
        <p:nvSpPr>
          <p:cNvPr id="11" name="Pijl: links/rechts 10">
            <a:extLst>
              <a:ext uri="{FF2B5EF4-FFF2-40B4-BE49-F238E27FC236}">
                <a16:creationId xmlns:a16="http://schemas.microsoft.com/office/drawing/2014/main" id="{2E613BB0-EECE-42C0-BB0F-049F484BA52D}"/>
              </a:ext>
            </a:extLst>
          </p:cNvPr>
          <p:cNvSpPr/>
          <p:nvPr/>
        </p:nvSpPr>
        <p:spPr>
          <a:xfrm>
            <a:off x="853210" y="1703314"/>
            <a:ext cx="9798955" cy="632361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SAMENWERKING TUSSEN BESTUURDERS</a:t>
            </a:r>
          </a:p>
        </p:txBody>
      </p:sp>
    </p:spTree>
    <p:extLst>
      <p:ext uri="{BB962C8B-B14F-4D97-AF65-F5344CB8AC3E}">
        <p14:creationId xmlns:p14="http://schemas.microsoft.com/office/powerpoint/2010/main" val="35178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plate-set AEF">
  <a:themeElements>
    <a:clrScheme name="Aangepast 8">
      <a:dk1>
        <a:sysClr val="windowText" lastClr="000000"/>
      </a:dk1>
      <a:lt1>
        <a:sysClr val="window" lastClr="FFFFFF"/>
      </a:lt1>
      <a:dk2>
        <a:srgbClr val="000574"/>
      </a:dk2>
      <a:lt2>
        <a:srgbClr val="2EB6F8"/>
      </a:lt2>
      <a:accent1>
        <a:srgbClr val="0BBBEF"/>
      </a:accent1>
      <a:accent2>
        <a:srgbClr val="006FAE"/>
      </a:accent2>
      <a:accent3>
        <a:srgbClr val="497DB4"/>
      </a:accent3>
      <a:accent4>
        <a:srgbClr val="5E5E91"/>
      </a:accent4>
      <a:accent5>
        <a:srgbClr val="AE4E65"/>
      </a:accent5>
      <a:accent6>
        <a:srgbClr val="2C9361"/>
      </a:accent6>
      <a:hlink>
        <a:srgbClr val="0563C1"/>
      </a:hlink>
      <a:folHlink>
        <a:srgbClr val="954F72"/>
      </a:folHlink>
    </a:clrScheme>
    <a:fontScheme name="Aangepast 2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0000" tIns="46800" rIns="90000" bIns="46800" rtlCol="0">
        <a:noAutofit/>
      </a:bodyPr>
      <a:lstStyle>
        <a:defPPr algn="ctr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F_Template.potx" id="{C8C24F20-F8A6-4C31-870B-2D14011525F0}" vid="{537144C7-0A7F-4F72-9097-51B90F418C1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5c73604b-70d5-4c37-a314-2021e16affc5" ContentTypeId="0x010100B2ED134312EB6F4CBC90B9F573EDA92F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9975D6332C9498B029FA5EA4F595C" ma:contentTypeVersion="10" ma:contentTypeDescription="Een nieuw document maken." ma:contentTypeScope="" ma:versionID="264a0e289de2833e0c4aad7e8402bd41">
  <xsd:schema xmlns:xsd="http://www.w3.org/2001/XMLSchema" xmlns:xs="http://www.w3.org/2001/XMLSchema" xmlns:p="http://schemas.microsoft.com/office/2006/metadata/properties" xmlns:ns2="d5166929-90fd-4e59-b996-962900748335" xmlns:ns3="af7e04eb-7fd6-4c4b-9665-de265bbc74e6" targetNamespace="http://schemas.microsoft.com/office/2006/metadata/properties" ma:root="true" ma:fieldsID="d6d0e681b6989bc9774a259eafc6f0d8" ns2:_="" ns3:_="">
    <xsd:import namespace="d5166929-90fd-4e59-b996-962900748335"/>
    <xsd:import namespace="af7e04eb-7fd6-4c4b-9665-de265bbc74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66929-90fd-4e59-b996-962900748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e04eb-7fd6-4c4b-9665-de265bbc74e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6FAEA0-75FC-41DB-87A6-FF3A1FDC1D83}">
  <ds:schemaRefs>
    <ds:schemaRef ds:uri="http://schemas.microsoft.com/office/2006/metadata/properties"/>
    <ds:schemaRef ds:uri="http://schemas.microsoft.com/office/infopath/2007/PartnerControls"/>
    <ds:schemaRef ds:uri="91FD3989-3BDA-4EC0-8AFD-30ED0F0F88CA"/>
    <ds:schemaRef ds:uri="62fafca7-d38e-4241-a6dc-23495228bf3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013BE47-2FE0-45C7-AE70-5C07306D03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1E163E-E3AE-4BC8-8F1F-ED1C2E9B946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3AA84C-8EB6-49FD-87F9-15FB42C7FCB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7786ECC1-62FA-4F28-A6F7-E47DFBCFE14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586</TotalTime>
  <Words>604</Words>
  <Application>Microsoft Macintosh PowerPoint</Application>
  <PresentationFormat>Breedbeeld</PresentationFormat>
  <Paragraphs>116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UniversLight</vt:lpstr>
      <vt:lpstr>TiasSans</vt:lpstr>
      <vt:lpstr>Arial Black</vt:lpstr>
      <vt:lpstr>Calibri</vt:lpstr>
      <vt:lpstr>Lucida Sans</vt:lpstr>
      <vt:lpstr>Univers</vt:lpstr>
      <vt:lpstr>Source Sans Pro</vt:lpstr>
      <vt:lpstr>Arial</vt:lpstr>
      <vt:lpstr>Template-set AEF</vt:lpstr>
      <vt:lpstr>Samenwerkingsverbanden: onderzoek 2004-2009</vt:lpstr>
      <vt:lpstr>Leerproces samenwerking verloopt ‘organisch’</vt:lpstr>
      <vt:lpstr>PowerPoint-presentatie</vt:lpstr>
      <vt:lpstr>Stuwende krachten als energiebronnen</vt:lpstr>
      <vt:lpstr>Stuwende krachten en stagnaties</vt:lpstr>
      <vt:lpstr>Stuwende krachten en belangen</vt:lpstr>
      <vt:lpstr>Opwekken van samenwerkingsenergie</vt:lpstr>
      <vt:lpstr>Acties voor samenwerking</vt:lpstr>
      <vt:lpstr>Horizontale samenwerking op meerdere niveaus . . . . </vt:lpstr>
      <vt:lpstr>. . . vereist ook verticale samenwerking!</vt:lpstr>
      <vt:lpstr>Wat vraagt samenwerking van managers en bestuurders?</vt:lpstr>
      <vt:lpstr>Stijlen van bestuurders in samenwerking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Louise Moeskops</dc:creator>
  <cp:lastModifiedBy>Petra Minderhout</cp:lastModifiedBy>
  <cp:revision>65</cp:revision>
  <dcterms:created xsi:type="dcterms:W3CDTF">2018-06-25T11:25:06Z</dcterms:created>
  <dcterms:modified xsi:type="dcterms:W3CDTF">2020-02-05T11:06:42Z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Versie">
    <vt:lpwstr>V2.02</vt:lpwstr>
  </property>
  <property fmtid="{D5CDD505-2E9C-101B-9397-08002B2CF9AE}" pid="3" name="ContentTypeId">
    <vt:lpwstr>0x010100B1D9975D6332C9498B029FA5EA4F595C</vt:lpwstr>
  </property>
</Properties>
</file>