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98" r:id="rId5"/>
    <p:sldId id="300" r:id="rId6"/>
    <p:sldId id="302" r:id="rId7"/>
    <p:sldId id="301" r:id="rId8"/>
    <p:sldId id="303" r:id="rId9"/>
    <p:sldId id="304" r:id="rId10"/>
    <p:sldId id="305" r:id="rId11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51BF44-87BF-51FD-CE2B-5780D8EE5303}" v="4" dt="2022-11-15T14:57:22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04" d="100"/>
          <a:sy n="104" d="100"/>
        </p:scale>
        <p:origin x="13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dewijn van Stuijvenberg" userId="S::boudewijn@dekwikstaart.nl::f9ceec6e-6e3f-4000-a365-f0c660c4cebc" providerId="AD" clId="Web-{C451BF44-87BF-51FD-CE2B-5780D8EE5303}"/>
    <pc:docChg chg="modSld">
      <pc:chgData name="Boudewijn van Stuijvenberg" userId="S::boudewijn@dekwikstaart.nl::f9ceec6e-6e3f-4000-a365-f0c660c4cebc" providerId="AD" clId="Web-{C451BF44-87BF-51FD-CE2B-5780D8EE5303}" dt="2022-11-15T14:57:22.983" v="3" actId="20577"/>
      <pc:docMkLst>
        <pc:docMk/>
      </pc:docMkLst>
      <pc:sldChg chg="modSp">
        <pc:chgData name="Boudewijn van Stuijvenberg" userId="S::boudewijn@dekwikstaart.nl::f9ceec6e-6e3f-4000-a365-f0c660c4cebc" providerId="AD" clId="Web-{C451BF44-87BF-51FD-CE2B-5780D8EE5303}" dt="2022-11-15T14:57:22.983" v="3" actId="20577"/>
        <pc:sldMkLst>
          <pc:docMk/>
          <pc:sldMk cId="46196935" sldId="305"/>
        </pc:sldMkLst>
        <pc:spChg chg="mod">
          <ac:chgData name="Boudewijn van Stuijvenberg" userId="S::boudewijn@dekwikstaart.nl::f9ceec6e-6e3f-4000-a365-f0c660c4cebc" providerId="AD" clId="Web-{C451BF44-87BF-51FD-CE2B-5780D8EE5303}" dt="2022-11-15T14:57:22.983" v="3" actId="20577"/>
          <ac:spMkLst>
            <pc:docMk/>
            <pc:sldMk cId="46196935" sldId="305"/>
            <ac:spMk id="11" creationId="{905547D8-1385-4F5B-2A87-9C8F32441566}"/>
          </ac:spMkLst>
        </pc:spChg>
      </pc:sldChg>
    </pc:docChg>
  </pc:docChgLst>
  <pc:docChgLst>
    <pc:chgData name="Boudewijn van Stuijvenberg" userId="f9ceec6e-6e3f-4000-a365-f0c660c4cebc" providerId="ADAL" clId="{4B19C90D-9160-4448-91D7-A260937C97C0}"/>
    <pc:docChg chg="modSld">
      <pc:chgData name="Boudewijn van Stuijvenberg" userId="f9ceec6e-6e3f-4000-a365-f0c660c4cebc" providerId="ADAL" clId="{4B19C90D-9160-4448-91D7-A260937C97C0}" dt="2022-11-15T12:19:23.881" v="72" actId="20577"/>
      <pc:docMkLst>
        <pc:docMk/>
      </pc:docMkLst>
      <pc:sldChg chg="modSp mod">
        <pc:chgData name="Boudewijn van Stuijvenberg" userId="f9ceec6e-6e3f-4000-a365-f0c660c4cebc" providerId="ADAL" clId="{4B19C90D-9160-4448-91D7-A260937C97C0}" dt="2022-11-15T12:17:00.014" v="14" actId="14100"/>
        <pc:sldMkLst>
          <pc:docMk/>
          <pc:sldMk cId="799325085" sldId="302"/>
        </pc:sldMkLst>
        <pc:picChg chg="mod">
          <ac:chgData name="Boudewijn van Stuijvenberg" userId="f9ceec6e-6e3f-4000-a365-f0c660c4cebc" providerId="ADAL" clId="{4B19C90D-9160-4448-91D7-A260937C97C0}" dt="2022-11-15T12:17:00.014" v="14" actId="14100"/>
          <ac:picMkLst>
            <pc:docMk/>
            <pc:sldMk cId="799325085" sldId="302"/>
            <ac:picMk id="6" creationId="{575A86DE-E366-5084-E0DA-4E9F15B3E5D7}"/>
          </ac:picMkLst>
        </pc:picChg>
        <pc:picChg chg="mod">
          <ac:chgData name="Boudewijn van Stuijvenberg" userId="f9ceec6e-6e3f-4000-a365-f0c660c4cebc" providerId="ADAL" clId="{4B19C90D-9160-4448-91D7-A260937C97C0}" dt="2022-11-15T12:16:56.257" v="13" actId="14100"/>
          <ac:picMkLst>
            <pc:docMk/>
            <pc:sldMk cId="799325085" sldId="302"/>
            <ac:picMk id="8" creationId="{15FFC38B-BAC3-C749-5D1E-55736E631D51}"/>
          </ac:picMkLst>
        </pc:picChg>
      </pc:sldChg>
      <pc:sldChg chg="modSp mod">
        <pc:chgData name="Boudewijn van Stuijvenberg" userId="f9ceec6e-6e3f-4000-a365-f0c660c4cebc" providerId="ADAL" clId="{4B19C90D-9160-4448-91D7-A260937C97C0}" dt="2022-11-15T12:15:11.724" v="0" actId="20577"/>
        <pc:sldMkLst>
          <pc:docMk/>
          <pc:sldMk cId="4106817752" sldId="304"/>
        </pc:sldMkLst>
        <pc:spChg chg="mod">
          <ac:chgData name="Boudewijn van Stuijvenberg" userId="f9ceec6e-6e3f-4000-a365-f0c660c4cebc" providerId="ADAL" clId="{4B19C90D-9160-4448-91D7-A260937C97C0}" dt="2022-11-15T12:15:11.724" v="0" actId="20577"/>
          <ac:spMkLst>
            <pc:docMk/>
            <pc:sldMk cId="4106817752" sldId="304"/>
            <ac:spMk id="9" creationId="{6154BBD4-6AA1-A404-5811-510290CD85D4}"/>
          </ac:spMkLst>
        </pc:spChg>
      </pc:sldChg>
      <pc:sldChg chg="modSp mod">
        <pc:chgData name="Boudewijn van Stuijvenberg" userId="f9ceec6e-6e3f-4000-a365-f0c660c4cebc" providerId="ADAL" clId="{4B19C90D-9160-4448-91D7-A260937C97C0}" dt="2022-11-15T12:19:23.881" v="72" actId="20577"/>
        <pc:sldMkLst>
          <pc:docMk/>
          <pc:sldMk cId="46196935" sldId="305"/>
        </pc:sldMkLst>
        <pc:spChg chg="mod">
          <ac:chgData name="Boudewijn van Stuijvenberg" userId="f9ceec6e-6e3f-4000-a365-f0c660c4cebc" providerId="ADAL" clId="{4B19C90D-9160-4448-91D7-A260937C97C0}" dt="2022-11-15T12:19:23.881" v="72" actId="20577"/>
          <ac:spMkLst>
            <pc:docMk/>
            <pc:sldMk cId="46196935" sldId="305"/>
            <ac:spMk id="11" creationId="{905547D8-1385-4F5B-2A87-9C8F3244156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D4F8A-4447-4DFF-82D3-F982A691A0F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56565A-220C-4FCB-95C2-4D73604DF339}">
      <dgm:prSet/>
      <dgm:spPr/>
      <dgm:t>
        <a:bodyPr/>
        <a:lstStyle/>
        <a:p>
          <a:r>
            <a:rPr lang="en-US" dirty="0" err="1"/>
            <a:t>Groep</a:t>
          </a:r>
          <a:r>
            <a:rPr lang="en-US" dirty="0"/>
            <a:t> 6; </a:t>
          </a:r>
          <a:r>
            <a:rPr lang="en-US" dirty="0" err="1"/>
            <a:t>een</a:t>
          </a:r>
          <a:r>
            <a:rPr lang="en-US" dirty="0"/>
            <a:t> </a:t>
          </a:r>
          <a:r>
            <a:rPr lang="en-US" dirty="0" err="1"/>
            <a:t>indicatie</a:t>
          </a:r>
          <a:r>
            <a:rPr lang="en-US" dirty="0"/>
            <a:t>. Intern (door de </a:t>
          </a:r>
          <a:r>
            <a:rPr lang="en-US" dirty="0" err="1"/>
            <a:t>leerkrachten</a:t>
          </a:r>
          <a:r>
            <a:rPr lang="en-US" dirty="0"/>
            <a:t> van gr 6)</a:t>
          </a:r>
        </a:p>
      </dgm:t>
    </dgm:pt>
    <dgm:pt modelId="{3351BFB8-F6DA-4353-8089-FC6E066E455E}" type="parTrans" cxnId="{79B59826-222C-42E4-AA4C-EC049600F6BB}">
      <dgm:prSet/>
      <dgm:spPr/>
      <dgm:t>
        <a:bodyPr/>
        <a:lstStyle/>
        <a:p>
          <a:endParaRPr lang="en-US"/>
        </a:p>
      </dgm:t>
    </dgm:pt>
    <dgm:pt modelId="{56D84165-DF70-42CD-B57B-06A9FCE22764}" type="sibTrans" cxnId="{79B59826-222C-42E4-AA4C-EC049600F6BB}">
      <dgm:prSet/>
      <dgm:spPr/>
      <dgm:t>
        <a:bodyPr/>
        <a:lstStyle/>
        <a:p>
          <a:endParaRPr lang="en-US"/>
        </a:p>
      </dgm:t>
    </dgm:pt>
    <dgm:pt modelId="{93009A2E-CD26-4BBE-AA3F-94440849AD1D}">
      <dgm:prSet/>
      <dgm:spPr/>
      <dgm:t>
        <a:bodyPr/>
        <a:lstStyle/>
        <a:p>
          <a:r>
            <a:rPr lang="en-US" dirty="0" err="1"/>
            <a:t>Groep</a:t>
          </a:r>
          <a:r>
            <a:rPr lang="en-US" dirty="0"/>
            <a:t> 7: </a:t>
          </a:r>
          <a:r>
            <a:rPr lang="en-US" dirty="0" err="1"/>
            <a:t>indicatie-advies</a:t>
          </a:r>
          <a:r>
            <a:rPr lang="en-US" dirty="0"/>
            <a:t>. </a:t>
          </a:r>
          <a:r>
            <a:rPr lang="en-US" dirty="0" err="1"/>
            <a:t>Gedeeld</a:t>
          </a:r>
          <a:r>
            <a:rPr lang="en-US" dirty="0"/>
            <a:t> met </a:t>
          </a:r>
          <a:r>
            <a:rPr lang="en-US" dirty="0" err="1"/>
            <a:t>ouders</a:t>
          </a:r>
          <a:endParaRPr lang="en-US" dirty="0"/>
        </a:p>
      </dgm:t>
    </dgm:pt>
    <dgm:pt modelId="{3692DB73-F784-4C64-8A81-CFD4CFA4C9AF}" type="parTrans" cxnId="{B5FAFD24-4176-4A19-9570-4E73E5F84D5F}">
      <dgm:prSet/>
      <dgm:spPr/>
      <dgm:t>
        <a:bodyPr/>
        <a:lstStyle/>
        <a:p>
          <a:endParaRPr lang="en-US"/>
        </a:p>
      </dgm:t>
    </dgm:pt>
    <dgm:pt modelId="{DC741E91-E1D8-446B-BB4D-D32096EC4F22}" type="sibTrans" cxnId="{B5FAFD24-4176-4A19-9570-4E73E5F84D5F}">
      <dgm:prSet/>
      <dgm:spPr/>
      <dgm:t>
        <a:bodyPr/>
        <a:lstStyle/>
        <a:p>
          <a:endParaRPr lang="en-US"/>
        </a:p>
      </dgm:t>
    </dgm:pt>
    <dgm:pt modelId="{890556A7-41FC-454D-B664-B6B9A1756CC2}">
      <dgm:prSet/>
      <dgm:spPr/>
      <dgm:t>
        <a:bodyPr/>
        <a:lstStyle/>
        <a:p>
          <a:r>
            <a:rPr lang="en-US" dirty="0" err="1"/>
            <a:t>Groep</a:t>
          </a:r>
          <a:r>
            <a:rPr lang="en-US" dirty="0"/>
            <a:t> 8: begin </a:t>
          </a:r>
          <a:r>
            <a:rPr lang="en-US" dirty="0" err="1"/>
            <a:t>schooljaar</a:t>
          </a:r>
          <a:endParaRPr lang="en-US" dirty="0"/>
        </a:p>
        <a:p>
          <a:r>
            <a:rPr lang="en-US" dirty="0" err="1"/>
            <a:t>voorlopig</a:t>
          </a:r>
          <a:r>
            <a:rPr lang="en-US" dirty="0"/>
            <a:t> </a:t>
          </a:r>
          <a:r>
            <a:rPr lang="en-US" dirty="0" err="1"/>
            <a:t>advies</a:t>
          </a:r>
          <a:r>
            <a:rPr lang="en-US" dirty="0"/>
            <a:t>.</a:t>
          </a:r>
        </a:p>
        <a:p>
          <a:r>
            <a:rPr lang="en-US" dirty="0" err="1"/>
            <a:t>Gedeeld</a:t>
          </a:r>
          <a:r>
            <a:rPr lang="en-US" dirty="0"/>
            <a:t> met </a:t>
          </a:r>
          <a:r>
            <a:rPr lang="en-US" dirty="0" err="1"/>
            <a:t>ouders</a:t>
          </a:r>
          <a:endParaRPr lang="en-US" dirty="0"/>
        </a:p>
      </dgm:t>
    </dgm:pt>
    <dgm:pt modelId="{1C9337A4-11F6-4764-88CF-89DA3F94DF72}" type="parTrans" cxnId="{18DBF022-F790-4E05-AD2E-DCFAD3997BD1}">
      <dgm:prSet/>
      <dgm:spPr/>
      <dgm:t>
        <a:bodyPr/>
        <a:lstStyle/>
        <a:p>
          <a:endParaRPr lang="en-US"/>
        </a:p>
      </dgm:t>
    </dgm:pt>
    <dgm:pt modelId="{1E18DEC5-40F3-4D8F-91F0-30F1A2C2EB36}" type="sibTrans" cxnId="{18DBF022-F790-4E05-AD2E-DCFAD3997BD1}">
      <dgm:prSet/>
      <dgm:spPr/>
      <dgm:t>
        <a:bodyPr/>
        <a:lstStyle/>
        <a:p>
          <a:endParaRPr lang="en-US"/>
        </a:p>
      </dgm:t>
    </dgm:pt>
    <dgm:pt modelId="{0782B92F-77D9-4C03-A78A-1DEC9C42A35F}">
      <dgm:prSet/>
      <dgm:spPr/>
      <dgm:t>
        <a:bodyPr/>
        <a:lstStyle/>
        <a:p>
          <a:r>
            <a:rPr lang="en-US" dirty="0" err="1"/>
            <a:t>Groep</a:t>
          </a:r>
          <a:r>
            <a:rPr lang="en-US" dirty="0"/>
            <a:t> 8: </a:t>
          </a:r>
          <a:r>
            <a:rPr lang="en-US" dirty="0" err="1"/>
            <a:t>eindadvies</a:t>
          </a:r>
          <a:r>
            <a:rPr lang="en-US" dirty="0"/>
            <a:t> </a:t>
          </a:r>
        </a:p>
      </dgm:t>
    </dgm:pt>
    <dgm:pt modelId="{115B761B-B275-4832-B145-ABB1086A6C2B}" type="parTrans" cxnId="{2725B4BB-D653-4AE0-9960-07D5E121FE70}">
      <dgm:prSet/>
      <dgm:spPr/>
      <dgm:t>
        <a:bodyPr/>
        <a:lstStyle/>
        <a:p>
          <a:endParaRPr lang="en-US"/>
        </a:p>
      </dgm:t>
    </dgm:pt>
    <dgm:pt modelId="{1FE65134-CA83-4D23-AC61-CC82BBDD5A9F}" type="sibTrans" cxnId="{2725B4BB-D653-4AE0-9960-07D5E121FE70}">
      <dgm:prSet/>
      <dgm:spPr/>
      <dgm:t>
        <a:bodyPr/>
        <a:lstStyle/>
        <a:p>
          <a:endParaRPr lang="en-US"/>
        </a:p>
      </dgm:t>
    </dgm:pt>
    <dgm:pt modelId="{02DEBC7A-6014-482E-BD02-13AA55D9F8A5}" type="pres">
      <dgm:prSet presAssocID="{BBAD4F8A-4447-4DFF-82D3-F982A691A0F6}" presName="linear" presStyleCnt="0">
        <dgm:presLayoutVars>
          <dgm:dir/>
          <dgm:animLvl val="lvl"/>
          <dgm:resizeHandles val="exact"/>
        </dgm:presLayoutVars>
      </dgm:prSet>
      <dgm:spPr/>
    </dgm:pt>
    <dgm:pt modelId="{F89ADD5B-9127-42C9-A4EB-B8CF2EB56437}" type="pres">
      <dgm:prSet presAssocID="{9156565A-220C-4FCB-95C2-4D73604DF339}" presName="parentLin" presStyleCnt="0"/>
      <dgm:spPr/>
    </dgm:pt>
    <dgm:pt modelId="{54580F5C-D9A1-4D53-8FC7-114B3A0BBADD}" type="pres">
      <dgm:prSet presAssocID="{9156565A-220C-4FCB-95C2-4D73604DF339}" presName="parentLeftMargin" presStyleLbl="node1" presStyleIdx="0" presStyleCnt="4"/>
      <dgm:spPr/>
    </dgm:pt>
    <dgm:pt modelId="{EF7E15CE-D0F4-4D09-9E65-DB7BA56E4545}" type="pres">
      <dgm:prSet presAssocID="{9156565A-220C-4FCB-95C2-4D73604DF33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9F26856-29C6-4191-A1EB-02177C25A00E}" type="pres">
      <dgm:prSet presAssocID="{9156565A-220C-4FCB-95C2-4D73604DF339}" presName="negativeSpace" presStyleCnt="0"/>
      <dgm:spPr/>
    </dgm:pt>
    <dgm:pt modelId="{FC43E956-E716-4AF8-9D08-280AF3061CC6}" type="pres">
      <dgm:prSet presAssocID="{9156565A-220C-4FCB-95C2-4D73604DF339}" presName="childText" presStyleLbl="conFgAcc1" presStyleIdx="0" presStyleCnt="4">
        <dgm:presLayoutVars>
          <dgm:bulletEnabled val="1"/>
        </dgm:presLayoutVars>
      </dgm:prSet>
      <dgm:spPr/>
    </dgm:pt>
    <dgm:pt modelId="{F4A0B68E-B054-4B98-B5E7-6F44437576E1}" type="pres">
      <dgm:prSet presAssocID="{56D84165-DF70-42CD-B57B-06A9FCE22764}" presName="spaceBetweenRectangles" presStyleCnt="0"/>
      <dgm:spPr/>
    </dgm:pt>
    <dgm:pt modelId="{E48FE2C7-94DE-4B4D-92DC-81B4D56D5B64}" type="pres">
      <dgm:prSet presAssocID="{93009A2E-CD26-4BBE-AA3F-94440849AD1D}" presName="parentLin" presStyleCnt="0"/>
      <dgm:spPr/>
    </dgm:pt>
    <dgm:pt modelId="{D864DB14-7D77-4176-A04E-CD5A6C9ECC75}" type="pres">
      <dgm:prSet presAssocID="{93009A2E-CD26-4BBE-AA3F-94440849AD1D}" presName="parentLeftMargin" presStyleLbl="node1" presStyleIdx="0" presStyleCnt="4"/>
      <dgm:spPr/>
    </dgm:pt>
    <dgm:pt modelId="{08B84E11-C025-45EF-92DC-2EB8CF13EE24}" type="pres">
      <dgm:prSet presAssocID="{93009A2E-CD26-4BBE-AA3F-94440849AD1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00951C1-0075-4E64-A706-34C51091A213}" type="pres">
      <dgm:prSet presAssocID="{93009A2E-CD26-4BBE-AA3F-94440849AD1D}" presName="negativeSpace" presStyleCnt="0"/>
      <dgm:spPr/>
    </dgm:pt>
    <dgm:pt modelId="{1CD8608D-0CDB-4508-84BB-9C2402315F04}" type="pres">
      <dgm:prSet presAssocID="{93009A2E-CD26-4BBE-AA3F-94440849AD1D}" presName="childText" presStyleLbl="conFgAcc1" presStyleIdx="1" presStyleCnt="4">
        <dgm:presLayoutVars>
          <dgm:bulletEnabled val="1"/>
        </dgm:presLayoutVars>
      </dgm:prSet>
      <dgm:spPr/>
    </dgm:pt>
    <dgm:pt modelId="{BB1C0753-F1C6-4955-A746-2E3437802DBB}" type="pres">
      <dgm:prSet presAssocID="{DC741E91-E1D8-446B-BB4D-D32096EC4F22}" presName="spaceBetweenRectangles" presStyleCnt="0"/>
      <dgm:spPr/>
    </dgm:pt>
    <dgm:pt modelId="{79906F21-C50F-414D-90C8-3EF068D831BE}" type="pres">
      <dgm:prSet presAssocID="{890556A7-41FC-454D-B664-B6B9A1756CC2}" presName="parentLin" presStyleCnt="0"/>
      <dgm:spPr/>
    </dgm:pt>
    <dgm:pt modelId="{E72A9795-70C6-47D3-BC9E-95FCDE34A114}" type="pres">
      <dgm:prSet presAssocID="{890556A7-41FC-454D-B664-B6B9A1756CC2}" presName="parentLeftMargin" presStyleLbl="node1" presStyleIdx="1" presStyleCnt="4"/>
      <dgm:spPr/>
    </dgm:pt>
    <dgm:pt modelId="{FD6D82C4-7978-48C6-90D5-9E7FA33F9DF9}" type="pres">
      <dgm:prSet presAssocID="{890556A7-41FC-454D-B664-B6B9A1756CC2}" presName="parentText" presStyleLbl="node1" presStyleIdx="2" presStyleCnt="4" custScaleY="188507">
        <dgm:presLayoutVars>
          <dgm:chMax val="0"/>
          <dgm:bulletEnabled val="1"/>
        </dgm:presLayoutVars>
      </dgm:prSet>
      <dgm:spPr/>
    </dgm:pt>
    <dgm:pt modelId="{BE06126C-EB15-4C0B-BDEA-157D62989420}" type="pres">
      <dgm:prSet presAssocID="{890556A7-41FC-454D-B664-B6B9A1756CC2}" presName="negativeSpace" presStyleCnt="0"/>
      <dgm:spPr/>
    </dgm:pt>
    <dgm:pt modelId="{C1349D1C-174A-44A5-B7CE-C6029228926A}" type="pres">
      <dgm:prSet presAssocID="{890556A7-41FC-454D-B664-B6B9A1756CC2}" presName="childText" presStyleLbl="conFgAcc1" presStyleIdx="2" presStyleCnt="4">
        <dgm:presLayoutVars>
          <dgm:bulletEnabled val="1"/>
        </dgm:presLayoutVars>
      </dgm:prSet>
      <dgm:spPr/>
    </dgm:pt>
    <dgm:pt modelId="{FFC57B8B-00B8-43AD-975C-C7422D2A3107}" type="pres">
      <dgm:prSet presAssocID="{1E18DEC5-40F3-4D8F-91F0-30F1A2C2EB36}" presName="spaceBetweenRectangles" presStyleCnt="0"/>
      <dgm:spPr/>
    </dgm:pt>
    <dgm:pt modelId="{359397DC-CEDC-4D15-8370-A7CBB760E283}" type="pres">
      <dgm:prSet presAssocID="{0782B92F-77D9-4C03-A78A-1DEC9C42A35F}" presName="parentLin" presStyleCnt="0"/>
      <dgm:spPr/>
    </dgm:pt>
    <dgm:pt modelId="{5EADAACD-E93E-4A3A-957C-3FCA125701E3}" type="pres">
      <dgm:prSet presAssocID="{0782B92F-77D9-4C03-A78A-1DEC9C42A35F}" presName="parentLeftMargin" presStyleLbl="node1" presStyleIdx="2" presStyleCnt="4"/>
      <dgm:spPr/>
    </dgm:pt>
    <dgm:pt modelId="{27659861-8D7A-41C5-8045-A7DD22E889F2}" type="pres">
      <dgm:prSet presAssocID="{0782B92F-77D9-4C03-A78A-1DEC9C42A35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AE9062B-ED4B-47F7-8286-2B7720827986}" type="pres">
      <dgm:prSet presAssocID="{0782B92F-77D9-4C03-A78A-1DEC9C42A35F}" presName="negativeSpace" presStyleCnt="0"/>
      <dgm:spPr/>
    </dgm:pt>
    <dgm:pt modelId="{43B45929-D71B-4371-8D14-F5DF9BB29FAF}" type="pres">
      <dgm:prSet presAssocID="{0782B92F-77D9-4C03-A78A-1DEC9C42A35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8DBF022-F790-4E05-AD2E-DCFAD3997BD1}" srcId="{BBAD4F8A-4447-4DFF-82D3-F982A691A0F6}" destId="{890556A7-41FC-454D-B664-B6B9A1756CC2}" srcOrd="2" destOrd="0" parTransId="{1C9337A4-11F6-4764-88CF-89DA3F94DF72}" sibTransId="{1E18DEC5-40F3-4D8F-91F0-30F1A2C2EB36}"/>
    <dgm:cxn modelId="{B5FAFD24-4176-4A19-9570-4E73E5F84D5F}" srcId="{BBAD4F8A-4447-4DFF-82D3-F982A691A0F6}" destId="{93009A2E-CD26-4BBE-AA3F-94440849AD1D}" srcOrd="1" destOrd="0" parTransId="{3692DB73-F784-4C64-8A81-CFD4CFA4C9AF}" sibTransId="{DC741E91-E1D8-446B-BB4D-D32096EC4F22}"/>
    <dgm:cxn modelId="{79B59826-222C-42E4-AA4C-EC049600F6BB}" srcId="{BBAD4F8A-4447-4DFF-82D3-F982A691A0F6}" destId="{9156565A-220C-4FCB-95C2-4D73604DF339}" srcOrd="0" destOrd="0" parTransId="{3351BFB8-F6DA-4353-8089-FC6E066E455E}" sibTransId="{56D84165-DF70-42CD-B57B-06A9FCE22764}"/>
    <dgm:cxn modelId="{87C5EE5C-62C7-45A4-880D-18ABBBD2A570}" type="presOf" srcId="{0782B92F-77D9-4C03-A78A-1DEC9C42A35F}" destId="{27659861-8D7A-41C5-8045-A7DD22E889F2}" srcOrd="1" destOrd="0" presId="urn:microsoft.com/office/officeart/2005/8/layout/list1"/>
    <dgm:cxn modelId="{76F11643-6626-417A-ABC1-B066255B1E01}" type="presOf" srcId="{0782B92F-77D9-4C03-A78A-1DEC9C42A35F}" destId="{5EADAACD-E93E-4A3A-957C-3FCA125701E3}" srcOrd="0" destOrd="0" presId="urn:microsoft.com/office/officeart/2005/8/layout/list1"/>
    <dgm:cxn modelId="{58372443-6E10-45B9-96DE-459A76E5064E}" type="presOf" srcId="{890556A7-41FC-454D-B664-B6B9A1756CC2}" destId="{E72A9795-70C6-47D3-BC9E-95FCDE34A114}" srcOrd="0" destOrd="0" presId="urn:microsoft.com/office/officeart/2005/8/layout/list1"/>
    <dgm:cxn modelId="{8941A64C-0ECB-4CA2-9025-821FB712DCC0}" type="presOf" srcId="{93009A2E-CD26-4BBE-AA3F-94440849AD1D}" destId="{D864DB14-7D77-4176-A04E-CD5A6C9ECC75}" srcOrd="0" destOrd="0" presId="urn:microsoft.com/office/officeart/2005/8/layout/list1"/>
    <dgm:cxn modelId="{7F46A8B9-ECF1-47E2-8F91-98FAE2C1D69D}" type="presOf" srcId="{BBAD4F8A-4447-4DFF-82D3-F982A691A0F6}" destId="{02DEBC7A-6014-482E-BD02-13AA55D9F8A5}" srcOrd="0" destOrd="0" presId="urn:microsoft.com/office/officeart/2005/8/layout/list1"/>
    <dgm:cxn modelId="{2725B4BB-D653-4AE0-9960-07D5E121FE70}" srcId="{BBAD4F8A-4447-4DFF-82D3-F982A691A0F6}" destId="{0782B92F-77D9-4C03-A78A-1DEC9C42A35F}" srcOrd="3" destOrd="0" parTransId="{115B761B-B275-4832-B145-ABB1086A6C2B}" sibTransId="{1FE65134-CA83-4D23-AC61-CC82BBDD5A9F}"/>
    <dgm:cxn modelId="{DD552EC9-8844-44B2-9602-B107D8517332}" type="presOf" srcId="{9156565A-220C-4FCB-95C2-4D73604DF339}" destId="{EF7E15CE-D0F4-4D09-9E65-DB7BA56E4545}" srcOrd="1" destOrd="0" presId="urn:microsoft.com/office/officeart/2005/8/layout/list1"/>
    <dgm:cxn modelId="{4B74FCCE-6320-40BC-B3DF-7D8DEEF17A91}" type="presOf" srcId="{9156565A-220C-4FCB-95C2-4D73604DF339}" destId="{54580F5C-D9A1-4D53-8FC7-114B3A0BBADD}" srcOrd="0" destOrd="0" presId="urn:microsoft.com/office/officeart/2005/8/layout/list1"/>
    <dgm:cxn modelId="{27B0CCEA-05D5-4E99-9980-A584D560ACE0}" type="presOf" srcId="{890556A7-41FC-454D-B664-B6B9A1756CC2}" destId="{FD6D82C4-7978-48C6-90D5-9E7FA33F9DF9}" srcOrd="1" destOrd="0" presId="urn:microsoft.com/office/officeart/2005/8/layout/list1"/>
    <dgm:cxn modelId="{EC3DDBFB-A713-4BF4-9627-0D9F9195487E}" type="presOf" srcId="{93009A2E-CD26-4BBE-AA3F-94440849AD1D}" destId="{08B84E11-C025-45EF-92DC-2EB8CF13EE24}" srcOrd="1" destOrd="0" presId="urn:microsoft.com/office/officeart/2005/8/layout/list1"/>
    <dgm:cxn modelId="{1EA92DE3-831F-485C-99B1-A83A37BC3433}" type="presParOf" srcId="{02DEBC7A-6014-482E-BD02-13AA55D9F8A5}" destId="{F89ADD5B-9127-42C9-A4EB-B8CF2EB56437}" srcOrd="0" destOrd="0" presId="urn:microsoft.com/office/officeart/2005/8/layout/list1"/>
    <dgm:cxn modelId="{7B6B131A-8FB3-4070-B10A-EC6632E2DB2E}" type="presParOf" srcId="{F89ADD5B-9127-42C9-A4EB-B8CF2EB56437}" destId="{54580F5C-D9A1-4D53-8FC7-114B3A0BBADD}" srcOrd="0" destOrd="0" presId="urn:microsoft.com/office/officeart/2005/8/layout/list1"/>
    <dgm:cxn modelId="{6E56971B-7CB8-49FC-B90B-EE12F6D0B119}" type="presParOf" srcId="{F89ADD5B-9127-42C9-A4EB-B8CF2EB56437}" destId="{EF7E15CE-D0F4-4D09-9E65-DB7BA56E4545}" srcOrd="1" destOrd="0" presId="urn:microsoft.com/office/officeart/2005/8/layout/list1"/>
    <dgm:cxn modelId="{4755F283-C704-4A1F-8DB6-6F9BDBF59E0D}" type="presParOf" srcId="{02DEBC7A-6014-482E-BD02-13AA55D9F8A5}" destId="{79F26856-29C6-4191-A1EB-02177C25A00E}" srcOrd="1" destOrd="0" presId="urn:microsoft.com/office/officeart/2005/8/layout/list1"/>
    <dgm:cxn modelId="{0F91063F-5A46-41E4-9D50-DA6E739E96CE}" type="presParOf" srcId="{02DEBC7A-6014-482E-BD02-13AA55D9F8A5}" destId="{FC43E956-E716-4AF8-9D08-280AF3061CC6}" srcOrd="2" destOrd="0" presId="urn:microsoft.com/office/officeart/2005/8/layout/list1"/>
    <dgm:cxn modelId="{64FFF3B1-3205-4B36-9489-3EC86D4ACB94}" type="presParOf" srcId="{02DEBC7A-6014-482E-BD02-13AA55D9F8A5}" destId="{F4A0B68E-B054-4B98-B5E7-6F44437576E1}" srcOrd="3" destOrd="0" presId="urn:microsoft.com/office/officeart/2005/8/layout/list1"/>
    <dgm:cxn modelId="{DC898B43-B3DD-4BD1-A085-735C38482E4D}" type="presParOf" srcId="{02DEBC7A-6014-482E-BD02-13AA55D9F8A5}" destId="{E48FE2C7-94DE-4B4D-92DC-81B4D56D5B64}" srcOrd="4" destOrd="0" presId="urn:microsoft.com/office/officeart/2005/8/layout/list1"/>
    <dgm:cxn modelId="{221E6A9F-5CE1-441C-A8A3-1D1E0573A491}" type="presParOf" srcId="{E48FE2C7-94DE-4B4D-92DC-81B4D56D5B64}" destId="{D864DB14-7D77-4176-A04E-CD5A6C9ECC75}" srcOrd="0" destOrd="0" presId="urn:microsoft.com/office/officeart/2005/8/layout/list1"/>
    <dgm:cxn modelId="{AEB56D65-218C-4AB6-9AA6-F015984226A9}" type="presParOf" srcId="{E48FE2C7-94DE-4B4D-92DC-81B4D56D5B64}" destId="{08B84E11-C025-45EF-92DC-2EB8CF13EE24}" srcOrd="1" destOrd="0" presId="urn:microsoft.com/office/officeart/2005/8/layout/list1"/>
    <dgm:cxn modelId="{30F0973F-7DC6-4F3A-ADD5-FC2696918215}" type="presParOf" srcId="{02DEBC7A-6014-482E-BD02-13AA55D9F8A5}" destId="{100951C1-0075-4E64-A706-34C51091A213}" srcOrd="5" destOrd="0" presId="urn:microsoft.com/office/officeart/2005/8/layout/list1"/>
    <dgm:cxn modelId="{8E64E506-A125-44AC-AE49-487C1310529E}" type="presParOf" srcId="{02DEBC7A-6014-482E-BD02-13AA55D9F8A5}" destId="{1CD8608D-0CDB-4508-84BB-9C2402315F04}" srcOrd="6" destOrd="0" presId="urn:microsoft.com/office/officeart/2005/8/layout/list1"/>
    <dgm:cxn modelId="{79666861-9835-441F-BC65-6BBBD5E392EE}" type="presParOf" srcId="{02DEBC7A-6014-482E-BD02-13AA55D9F8A5}" destId="{BB1C0753-F1C6-4955-A746-2E3437802DBB}" srcOrd="7" destOrd="0" presId="urn:microsoft.com/office/officeart/2005/8/layout/list1"/>
    <dgm:cxn modelId="{F95975A4-9B7A-4FE0-AAF8-84D755AE054E}" type="presParOf" srcId="{02DEBC7A-6014-482E-BD02-13AA55D9F8A5}" destId="{79906F21-C50F-414D-90C8-3EF068D831BE}" srcOrd="8" destOrd="0" presId="urn:microsoft.com/office/officeart/2005/8/layout/list1"/>
    <dgm:cxn modelId="{61C2D854-2263-4CBF-B2B9-2CF4BC3C2C3C}" type="presParOf" srcId="{79906F21-C50F-414D-90C8-3EF068D831BE}" destId="{E72A9795-70C6-47D3-BC9E-95FCDE34A114}" srcOrd="0" destOrd="0" presId="urn:microsoft.com/office/officeart/2005/8/layout/list1"/>
    <dgm:cxn modelId="{A9BD065D-6B2D-41F2-954D-DBA79432595F}" type="presParOf" srcId="{79906F21-C50F-414D-90C8-3EF068D831BE}" destId="{FD6D82C4-7978-48C6-90D5-9E7FA33F9DF9}" srcOrd="1" destOrd="0" presId="urn:microsoft.com/office/officeart/2005/8/layout/list1"/>
    <dgm:cxn modelId="{4F97DF0D-157B-45DF-9701-869B6C1A5183}" type="presParOf" srcId="{02DEBC7A-6014-482E-BD02-13AA55D9F8A5}" destId="{BE06126C-EB15-4C0B-BDEA-157D62989420}" srcOrd="9" destOrd="0" presId="urn:microsoft.com/office/officeart/2005/8/layout/list1"/>
    <dgm:cxn modelId="{0F5BAC1C-4178-4A34-AA0C-0940AE6359BE}" type="presParOf" srcId="{02DEBC7A-6014-482E-BD02-13AA55D9F8A5}" destId="{C1349D1C-174A-44A5-B7CE-C6029228926A}" srcOrd="10" destOrd="0" presId="urn:microsoft.com/office/officeart/2005/8/layout/list1"/>
    <dgm:cxn modelId="{58B5B10D-7065-49EA-8408-56C416A47145}" type="presParOf" srcId="{02DEBC7A-6014-482E-BD02-13AA55D9F8A5}" destId="{FFC57B8B-00B8-43AD-975C-C7422D2A3107}" srcOrd="11" destOrd="0" presId="urn:microsoft.com/office/officeart/2005/8/layout/list1"/>
    <dgm:cxn modelId="{010EBD3B-D404-4E47-9E7D-03ED734CD51E}" type="presParOf" srcId="{02DEBC7A-6014-482E-BD02-13AA55D9F8A5}" destId="{359397DC-CEDC-4D15-8370-A7CBB760E283}" srcOrd="12" destOrd="0" presId="urn:microsoft.com/office/officeart/2005/8/layout/list1"/>
    <dgm:cxn modelId="{8CEA61AE-6634-48F0-9BCB-5AE1319DE0A7}" type="presParOf" srcId="{359397DC-CEDC-4D15-8370-A7CBB760E283}" destId="{5EADAACD-E93E-4A3A-957C-3FCA125701E3}" srcOrd="0" destOrd="0" presId="urn:microsoft.com/office/officeart/2005/8/layout/list1"/>
    <dgm:cxn modelId="{1CF62C1D-CFCA-44A6-849B-C1644734F177}" type="presParOf" srcId="{359397DC-CEDC-4D15-8370-A7CBB760E283}" destId="{27659861-8D7A-41C5-8045-A7DD22E889F2}" srcOrd="1" destOrd="0" presId="urn:microsoft.com/office/officeart/2005/8/layout/list1"/>
    <dgm:cxn modelId="{C1620581-016B-456E-95A5-2F18481576FC}" type="presParOf" srcId="{02DEBC7A-6014-482E-BD02-13AA55D9F8A5}" destId="{FAE9062B-ED4B-47F7-8286-2B7720827986}" srcOrd="13" destOrd="0" presId="urn:microsoft.com/office/officeart/2005/8/layout/list1"/>
    <dgm:cxn modelId="{BB594575-81E3-48CD-9396-B7A1D34B5BA8}" type="presParOf" srcId="{02DEBC7A-6014-482E-BD02-13AA55D9F8A5}" destId="{43B45929-D71B-4371-8D14-F5DF9BB29FA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3E956-E716-4AF8-9D08-280AF3061CC6}">
      <dsp:nvSpPr>
        <dsp:cNvPr id="0" name=""/>
        <dsp:cNvSpPr/>
      </dsp:nvSpPr>
      <dsp:spPr>
        <a:xfrm>
          <a:off x="0" y="748258"/>
          <a:ext cx="592834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E15CE-D0F4-4D09-9E65-DB7BA56E4545}">
      <dsp:nvSpPr>
        <dsp:cNvPr id="0" name=""/>
        <dsp:cNvSpPr/>
      </dsp:nvSpPr>
      <dsp:spPr>
        <a:xfrm>
          <a:off x="296417" y="423538"/>
          <a:ext cx="414984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54" tIns="0" rIns="15685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Groep</a:t>
          </a:r>
          <a:r>
            <a:rPr lang="en-US" sz="2200" kern="1200" dirty="0"/>
            <a:t> 6; </a:t>
          </a:r>
          <a:r>
            <a:rPr lang="en-US" sz="2200" kern="1200" dirty="0" err="1"/>
            <a:t>een</a:t>
          </a:r>
          <a:r>
            <a:rPr lang="en-US" sz="2200" kern="1200" dirty="0"/>
            <a:t> </a:t>
          </a:r>
          <a:r>
            <a:rPr lang="en-US" sz="2200" kern="1200" dirty="0" err="1"/>
            <a:t>indicatie</a:t>
          </a:r>
          <a:r>
            <a:rPr lang="en-US" sz="2200" kern="1200" dirty="0"/>
            <a:t>. Intern (door de </a:t>
          </a:r>
          <a:r>
            <a:rPr lang="en-US" sz="2200" kern="1200" dirty="0" err="1"/>
            <a:t>leerkrachten</a:t>
          </a:r>
          <a:r>
            <a:rPr lang="en-US" sz="2200" kern="1200" dirty="0"/>
            <a:t> van gr 6)</a:t>
          </a:r>
        </a:p>
      </dsp:txBody>
      <dsp:txXfrm>
        <a:off x="328120" y="455241"/>
        <a:ext cx="4086434" cy="586034"/>
      </dsp:txXfrm>
    </dsp:sp>
    <dsp:sp modelId="{1CD8608D-0CDB-4508-84BB-9C2402315F04}">
      <dsp:nvSpPr>
        <dsp:cNvPr id="0" name=""/>
        <dsp:cNvSpPr/>
      </dsp:nvSpPr>
      <dsp:spPr>
        <a:xfrm>
          <a:off x="0" y="1746178"/>
          <a:ext cx="592834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84E11-C025-45EF-92DC-2EB8CF13EE24}">
      <dsp:nvSpPr>
        <dsp:cNvPr id="0" name=""/>
        <dsp:cNvSpPr/>
      </dsp:nvSpPr>
      <dsp:spPr>
        <a:xfrm>
          <a:off x="296417" y="1421458"/>
          <a:ext cx="414984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54" tIns="0" rIns="15685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Groep</a:t>
          </a:r>
          <a:r>
            <a:rPr lang="en-US" sz="2200" kern="1200" dirty="0"/>
            <a:t> 7: </a:t>
          </a:r>
          <a:r>
            <a:rPr lang="en-US" sz="2200" kern="1200" dirty="0" err="1"/>
            <a:t>indicatie-advies</a:t>
          </a:r>
          <a:r>
            <a:rPr lang="en-US" sz="2200" kern="1200" dirty="0"/>
            <a:t>. </a:t>
          </a:r>
          <a:r>
            <a:rPr lang="en-US" sz="2200" kern="1200" dirty="0" err="1"/>
            <a:t>Gedeeld</a:t>
          </a:r>
          <a:r>
            <a:rPr lang="en-US" sz="2200" kern="1200" dirty="0"/>
            <a:t> met </a:t>
          </a:r>
          <a:r>
            <a:rPr lang="en-US" sz="2200" kern="1200" dirty="0" err="1"/>
            <a:t>ouders</a:t>
          </a:r>
          <a:endParaRPr lang="en-US" sz="2200" kern="1200" dirty="0"/>
        </a:p>
      </dsp:txBody>
      <dsp:txXfrm>
        <a:off x="328120" y="1453161"/>
        <a:ext cx="4086434" cy="586034"/>
      </dsp:txXfrm>
    </dsp:sp>
    <dsp:sp modelId="{C1349D1C-174A-44A5-B7CE-C6029228926A}">
      <dsp:nvSpPr>
        <dsp:cNvPr id="0" name=""/>
        <dsp:cNvSpPr/>
      </dsp:nvSpPr>
      <dsp:spPr>
        <a:xfrm>
          <a:off x="0" y="3318898"/>
          <a:ext cx="592834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D82C4-7978-48C6-90D5-9E7FA33F9DF9}">
      <dsp:nvSpPr>
        <dsp:cNvPr id="0" name=""/>
        <dsp:cNvSpPr/>
      </dsp:nvSpPr>
      <dsp:spPr>
        <a:xfrm>
          <a:off x="296417" y="2419378"/>
          <a:ext cx="4149840" cy="12242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54" tIns="0" rIns="15685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Groep</a:t>
          </a:r>
          <a:r>
            <a:rPr lang="en-US" sz="2200" kern="1200" dirty="0"/>
            <a:t> 8: begin </a:t>
          </a:r>
          <a:r>
            <a:rPr lang="en-US" sz="2200" kern="1200" dirty="0" err="1"/>
            <a:t>schooljaar</a:t>
          </a:r>
          <a:endParaRPr lang="en-US" sz="2200" kern="1200" dirty="0"/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voorlopig</a:t>
          </a:r>
          <a:r>
            <a:rPr lang="en-US" sz="2200" kern="1200" dirty="0"/>
            <a:t> </a:t>
          </a:r>
          <a:r>
            <a:rPr lang="en-US" sz="2200" kern="1200" dirty="0" err="1"/>
            <a:t>advies</a:t>
          </a:r>
          <a:r>
            <a:rPr lang="en-US" sz="2200" kern="1200" dirty="0"/>
            <a:t>.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Gedeeld</a:t>
          </a:r>
          <a:r>
            <a:rPr lang="en-US" sz="2200" kern="1200" dirty="0"/>
            <a:t> met </a:t>
          </a:r>
          <a:r>
            <a:rPr lang="en-US" sz="2200" kern="1200" dirty="0" err="1"/>
            <a:t>ouders</a:t>
          </a:r>
          <a:endParaRPr lang="en-US" sz="2200" kern="1200" dirty="0"/>
        </a:p>
      </dsp:txBody>
      <dsp:txXfrm>
        <a:off x="356179" y="2479140"/>
        <a:ext cx="4030316" cy="1104715"/>
      </dsp:txXfrm>
    </dsp:sp>
    <dsp:sp modelId="{43B45929-D71B-4371-8D14-F5DF9BB29FAF}">
      <dsp:nvSpPr>
        <dsp:cNvPr id="0" name=""/>
        <dsp:cNvSpPr/>
      </dsp:nvSpPr>
      <dsp:spPr>
        <a:xfrm>
          <a:off x="0" y="4316818"/>
          <a:ext cx="592834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59861-8D7A-41C5-8045-A7DD22E889F2}">
      <dsp:nvSpPr>
        <dsp:cNvPr id="0" name=""/>
        <dsp:cNvSpPr/>
      </dsp:nvSpPr>
      <dsp:spPr>
        <a:xfrm>
          <a:off x="296417" y="3992098"/>
          <a:ext cx="414984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854" tIns="0" rIns="156854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Groep</a:t>
          </a:r>
          <a:r>
            <a:rPr lang="en-US" sz="2200" kern="1200" dirty="0"/>
            <a:t> 8: </a:t>
          </a:r>
          <a:r>
            <a:rPr lang="en-US" sz="2200" kern="1200" dirty="0" err="1"/>
            <a:t>eindadvies</a:t>
          </a:r>
          <a:r>
            <a:rPr lang="en-US" sz="2200" kern="1200" dirty="0"/>
            <a:t> </a:t>
          </a:r>
        </a:p>
      </dsp:txBody>
      <dsp:txXfrm>
        <a:off x="328120" y="4023801"/>
        <a:ext cx="408643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1C6C8-CF59-4EA6-B27A-AE900AD22B97}" type="datetime1">
              <a:rPr lang="nl-NL" smtClean="0"/>
              <a:t>15-11-2022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12A55-89EF-4D97-84B6-AA372E9AD4A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7445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4A79A-2E9F-4395-983F-DD8FB82E086E}" type="datetime1">
              <a:rPr lang="nl-NL" smtClean="0"/>
              <a:pPr/>
              <a:t>15-11-2022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4782C-002F-43DB-B3C7-CF1662067C42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1999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4782C-002F-43DB-B3C7-CF1662067C42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6030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4782C-002F-43DB-B3C7-CF1662067C42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906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DEEDF4-6B4B-445E-B5FA-4D589D3C6025}" type="datetime1">
              <a:rPr lang="nl-NL" noProof="0" smtClean="0"/>
              <a:t>15-11-2022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CE229B-E4C0-4866-9D1A-D3BC757A16BE}" type="datetime1">
              <a:rPr lang="nl-NL" noProof="0" smtClean="0"/>
              <a:t>15-11-2022</a:t>
            </a:fld>
            <a:endParaRPr lang="nl-NL" noProof="0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0A0051-7D84-4076-92D2-A6CFA88F0323}" type="datetime1">
              <a:rPr lang="nl-NL" noProof="0" smtClean="0"/>
              <a:t>15-11-2022</a:t>
            </a:fld>
            <a:endParaRPr lang="nl-NL" noProof="0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9730F7-9981-489F-A073-2050633626D6}" type="datetime1">
              <a:rPr lang="nl-NL" noProof="0" smtClean="0"/>
              <a:t>15-11-2022</a:t>
            </a:fld>
            <a:endParaRPr lang="nl-NL" noProof="0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97195D-CC5D-47DF-9587-F0E44B4FA56F}" type="datetime1">
              <a:rPr lang="nl-NL" noProof="0" smtClean="0"/>
              <a:t>15-11-2022</a:t>
            </a:fld>
            <a:endParaRPr lang="nl-NL" noProof="0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96F951-16D5-4E2A-AE17-0A4CF1C00B18}" type="datetime1">
              <a:rPr lang="nl-NL" noProof="0" smtClean="0"/>
              <a:t>15-11-2022</a:t>
            </a:fld>
            <a:endParaRPr lang="nl-NL" noProof="0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79898F-A36B-4F06-B525-166C48976F2E}" type="datetime1">
              <a:rPr lang="nl-NL" noProof="0" smtClean="0"/>
              <a:t>15-11-2022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3C976B0D-C9FD-4387-A88A-D2B4B6F38520}" type="datetime1">
              <a:rPr lang="nl-NL" noProof="0" smtClean="0"/>
              <a:t>15-11-2022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F744C31B-CA1C-4EC0-808C-6AE1921D1056}" type="datetime1">
              <a:rPr lang="nl-NL" noProof="0" smtClean="0"/>
              <a:t>15-11-2022</a:t>
            </a:fld>
            <a:endParaRPr lang="nl-NL" noProof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A710EC63-0140-4CF1-A49E-0650525CF0C4}" type="datetime1">
              <a:rPr lang="nl-NL" noProof="0" smtClean="0"/>
              <a:t>15-11-2022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nl-NL" noProof="0" smtClean="0"/>
              <a:t>‹nr.›</a:t>
            </a:fld>
            <a:endParaRPr lang="nl-NL" noProof="0" dirty="0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Afbeelding 3" descr="Een close-up van een stuk papier met een potlood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505" y="232365"/>
            <a:ext cx="12191980" cy="6858000"/>
          </a:xfrm>
          <a:prstGeom prst="rect">
            <a:avLst/>
          </a:prstGeom>
        </p:spPr>
      </p:pic>
      <p:sp>
        <p:nvSpPr>
          <p:cNvPr id="35" name="Rechthoek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083" y="1874126"/>
            <a:ext cx="3214307" cy="1617143"/>
          </a:xfrm>
        </p:spPr>
        <p:txBody>
          <a:bodyPr rtlCol="0" anchor="b">
            <a:normAutofit fontScale="90000"/>
          </a:bodyPr>
          <a:lstStyle/>
          <a:p>
            <a:r>
              <a:rPr lang="nl-NL" sz="4000" dirty="0">
                <a:solidFill>
                  <a:schemeClr val="tx1"/>
                </a:solidFill>
              </a:rPr>
              <a:t>Het Basisschool advies</a:t>
            </a:r>
            <a:br>
              <a:rPr lang="nl-NL" sz="4000" dirty="0">
                <a:solidFill>
                  <a:schemeClr val="tx1"/>
                </a:solidFill>
              </a:rPr>
            </a:br>
            <a:r>
              <a:rPr lang="nl-NL" sz="2200" dirty="0">
                <a:solidFill>
                  <a:schemeClr val="tx1"/>
                </a:solidFill>
              </a:rPr>
              <a:t>15 nov 2022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080458"/>
            <a:ext cx="3205640" cy="1469440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nl-NL" sz="1600" dirty="0"/>
              <a:t>Thema 8</a:t>
            </a:r>
          </a:p>
          <a:p>
            <a:pPr rtl="0">
              <a:lnSpc>
                <a:spcPct val="100000"/>
              </a:lnSpc>
            </a:pPr>
            <a:r>
              <a:rPr lang="nl-NL" sz="1300" dirty="0"/>
              <a:t>Ellen </a:t>
            </a:r>
            <a:r>
              <a:rPr lang="nl-NL" sz="1300" dirty="0" err="1"/>
              <a:t>Vischer</a:t>
            </a:r>
            <a:r>
              <a:rPr lang="nl-NL" sz="1300" dirty="0"/>
              <a:t> </a:t>
            </a:r>
            <a:r>
              <a:rPr lang="nl-NL" sz="1300" dirty="0" err="1"/>
              <a:t>Yuverta</a:t>
            </a:r>
            <a:r>
              <a:rPr lang="nl-NL" sz="1300" dirty="0"/>
              <a:t> (VO)</a:t>
            </a:r>
          </a:p>
          <a:p>
            <a:pPr rtl="0">
              <a:lnSpc>
                <a:spcPct val="100000"/>
              </a:lnSpc>
            </a:pPr>
            <a:r>
              <a:rPr lang="nl-NL" sz="1300" dirty="0"/>
              <a:t>Boudewijn van Stuijvenberg De Kwikstaart (PO)</a:t>
            </a:r>
          </a:p>
        </p:txBody>
      </p: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hoek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 descr="De gewone witte trap op een witte wand">
            <a:extLst>
              <a:ext uri="{FF2B5EF4-FFF2-40B4-BE49-F238E27FC236}">
                <a16:creationId xmlns:a16="http://schemas.microsoft.com/office/drawing/2014/main" id="{0FD20423-BA83-FBDE-6556-19F57220CE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742"/>
          <a:stretch/>
        </p:blipFill>
        <p:spPr>
          <a:xfrm>
            <a:off x="15" y="10"/>
            <a:ext cx="12191985" cy="4578340"/>
          </a:xfrm>
          <a:prstGeom prst="rect">
            <a:avLst/>
          </a:prstGeom>
          <a:noFill/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80BD470-9E1D-FA53-CFDB-9B06DFFF6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dirty="0"/>
              <a:t>Wat </a:t>
            </a:r>
            <a:r>
              <a:rPr lang="en-US" dirty="0" err="1"/>
              <a:t>zegt</a:t>
            </a:r>
            <a:r>
              <a:rPr lang="en-US" dirty="0"/>
              <a:t> de </a:t>
            </a:r>
            <a:r>
              <a:rPr lang="en-US" dirty="0" err="1"/>
              <a:t>Kernprocedure</a:t>
            </a:r>
            <a:br>
              <a:rPr lang="en-US" dirty="0"/>
            </a:br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60774EC-2248-67B7-3E11-76626EA55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1089" y="284017"/>
            <a:ext cx="8566548" cy="399168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44D820B-18BE-1CE3-0028-F3CEB46401C2}"/>
              </a:ext>
            </a:extLst>
          </p:cNvPr>
          <p:cNvSpPr txBox="1"/>
          <p:nvPr/>
        </p:nvSpPr>
        <p:spPr>
          <a:xfrm>
            <a:off x="6989735" y="4016881"/>
            <a:ext cx="3139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0070C0"/>
                </a:solidFill>
              </a:rPr>
              <a:t>Bron</a:t>
            </a:r>
            <a:r>
              <a:rPr lang="en-US" sz="1000" dirty="0">
                <a:solidFill>
                  <a:srgbClr val="0070C0"/>
                </a:solidFill>
              </a:rPr>
              <a:t>: </a:t>
            </a:r>
            <a:r>
              <a:rPr lang="en-US" sz="1000" dirty="0" err="1">
                <a:solidFill>
                  <a:srgbClr val="0070C0"/>
                </a:solidFill>
              </a:rPr>
              <a:t>Handleiding</a:t>
            </a:r>
            <a:r>
              <a:rPr lang="en-US" sz="1000" dirty="0">
                <a:solidFill>
                  <a:srgbClr val="0070C0"/>
                </a:solidFill>
              </a:rPr>
              <a:t> </a:t>
            </a:r>
            <a:r>
              <a:rPr lang="en-US" sz="1000" dirty="0" err="1">
                <a:solidFill>
                  <a:srgbClr val="0070C0"/>
                </a:solidFill>
              </a:rPr>
              <a:t>Kernprocedure</a:t>
            </a:r>
            <a:r>
              <a:rPr lang="en-US" sz="1000" dirty="0">
                <a:solidFill>
                  <a:srgbClr val="0070C0"/>
                </a:solidFill>
              </a:rPr>
              <a:t> 2022-2023, p 5</a:t>
            </a:r>
            <a:endParaRPr lang="nl-NL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6A4C65-17F0-B2F5-266B-726DDE951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nl-NL" sz="4300"/>
              <a:t>Handig voor de vorming van Advies:</a:t>
            </a:r>
            <a:br>
              <a:rPr lang="nl-NL" sz="4300"/>
            </a:br>
            <a:r>
              <a:rPr lang="nl-NL" sz="4300"/>
              <a:t>Schooltypen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87C140B-8D39-3991-28AE-0D733AEFB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1"/>
            <a:ext cx="4639736" cy="916768"/>
          </a:xfrm>
        </p:spPr>
        <p:txBody>
          <a:bodyPr>
            <a:normAutofit/>
          </a:bodyPr>
          <a:lstStyle/>
          <a:p>
            <a:r>
              <a:rPr lang="en-US" dirty="0"/>
              <a:t>Wat </a:t>
            </a:r>
            <a:r>
              <a:rPr lang="en-US" dirty="0" err="1"/>
              <a:t>wordt</a:t>
            </a:r>
            <a:r>
              <a:rPr lang="en-US" dirty="0"/>
              <a:t> er </a:t>
            </a:r>
            <a:r>
              <a:rPr lang="en-US" dirty="0" err="1"/>
              <a:t>gevraagd</a:t>
            </a:r>
            <a:r>
              <a:rPr lang="en-US" dirty="0"/>
              <a:t> van de </a:t>
            </a:r>
            <a:r>
              <a:rPr lang="en-US" dirty="0" err="1"/>
              <a:t>leerling</a:t>
            </a:r>
            <a:r>
              <a:rPr lang="en-US" dirty="0"/>
              <a:t>:</a:t>
            </a:r>
          </a:p>
          <a:p>
            <a:r>
              <a:rPr lang="en-US" sz="1000" dirty="0" err="1"/>
              <a:t>Zie</a:t>
            </a:r>
            <a:r>
              <a:rPr lang="en-US" sz="1000" dirty="0"/>
              <a:t> </a:t>
            </a:r>
            <a:r>
              <a:rPr lang="en-US" sz="1000" dirty="0" err="1"/>
              <a:t>daarvoor</a:t>
            </a:r>
            <a:r>
              <a:rPr lang="en-US" sz="1000" dirty="0"/>
              <a:t> de </a:t>
            </a:r>
            <a:r>
              <a:rPr lang="en-US" sz="1000" dirty="0" err="1"/>
              <a:t>leerlingenprofielen</a:t>
            </a:r>
            <a:r>
              <a:rPr lang="en-US" sz="1000" dirty="0"/>
              <a:t>: </a:t>
            </a:r>
            <a:r>
              <a:rPr lang="en-US" sz="1000" dirty="0" err="1"/>
              <a:t>Handleiding</a:t>
            </a:r>
            <a:r>
              <a:rPr lang="en-US" sz="1000" dirty="0"/>
              <a:t> </a:t>
            </a:r>
            <a:r>
              <a:rPr lang="en-US" sz="1000" dirty="0" err="1"/>
              <a:t>Kernprocedure</a:t>
            </a:r>
            <a:r>
              <a:rPr lang="en-US" sz="1000" dirty="0"/>
              <a:t> </a:t>
            </a:r>
            <a:r>
              <a:rPr lang="en-US" sz="1000" dirty="0" err="1"/>
              <a:t>Amstelland</a:t>
            </a:r>
            <a:r>
              <a:rPr lang="en-US" sz="1000" dirty="0"/>
              <a:t> 2022-2023 p 18 – p 24 (</a:t>
            </a:r>
            <a:r>
              <a:rPr lang="en-US" sz="1000" dirty="0" err="1"/>
              <a:t>hieronder</a:t>
            </a:r>
            <a:r>
              <a:rPr lang="en-US" sz="1000" dirty="0"/>
              <a:t> twee </a:t>
            </a:r>
            <a:r>
              <a:rPr lang="en-US" sz="1000" dirty="0" err="1"/>
              <a:t>voorbeelden</a:t>
            </a:r>
            <a:r>
              <a:rPr lang="en-US" sz="1000" dirty="0"/>
              <a:t>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BA3E888-FD77-F830-2712-6FFD101ED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44" y="2562479"/>
            <a:ext cx="4639736" cy="2865036"/>
          </a:xfrm>
          <a:prstGeom prst="rect">
            <a:avLst/>
          </a:prstGeom>
          <a:noFill/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75A86DE-E366-5084-E0DA-4E9F15B3E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45" y="3042899"/>
            <a:ext cx="2309091" cy="282619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5FFC38B-BAC3-C749-5D1E-55736E631D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029" y="2984397"/>
            <a:ext cx="2483880" cy="370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2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76B44-3856-AF40-AEDB-1A6EC078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nl-NL" dirty="0"/>
              <a:t>Een werkwijze binnen de school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B850DD-BE3F-E558-7B55-BD11CCCD9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>
            <a:normAutofit/>
          </a:bodyPr>
          <a:lstStyle/>
          <a:p>
            <a:r>
              <a:rPr lang="nl-NL" dirty="0"/>
              <a:t>Input vorming van het advies:</a:t>
            </a:r>
          </a:p>
          <a:p>
            <a:r>
              <a:rPr lang="nl-NL" dirty="0"/>
              <a:t>Leerlingvolgsysteem</a:t>
            </a:r>
          </a:p>
          <a:p>
            <a:r>
              <a:rPr lang="nl-NL" dirty="0"/>
              <a:t>Methode gebonden toetsen</a:t>
            </a:r>
          </a:p>
          <a:p>
            <a:r>
              <a:rPr lang="nl-NL" dirty="0"/>
              <a:t>Niet-methode gebonden toetsen</a:t>
            </a:r>
          </a:p>
        </p:txBody>
      </p:sp>
      <p:graphicFrame>
        <p:nvGraphicFramePr>
          <p:cNvPr id="6" name="Tijdelijke aanduiding voor tekst 3">
            <a:extLst>
              <a:ext uri="{FF2B5EF4-FFF2-40B4-BE49-F238E27FC236}">
                <a16:creationId xmlns:a16="http://schemas.microsoft.com/office/drawing/2014/main" id="{28ECE599-18CA-C551-43FA-66AA52D391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7178749"/>
              </p:ext>
            </p:extLst>
          </p:nvPr>
        </p:nvGraphicFramePr>
        <p:xfrm>
          <a:off x="5458984" y="812799"/>
          <a:ext cx="5928344" cy="5294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1387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DD978-5C6D-F882-81F0-B755E89F7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Vormen van het advies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EDA30A-9A31-26A9-D219-7D9881CE12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Indicatieadvies: (komt niet op alle scholen voor)</a:t>
            </a:r>
          </a:p>
          <a:p>
            <a:r>
              <a:rPr lang="nl-NL" dirty="0"/>
              <a:t>Inzicht voor de ouder waar de leerling tot dan toe staat, met de gegevens die we hebben en de profielen die we kennen.</a:t>
            </a:r>
          </a:p>
          <a:p>
            <a:r>
              <a:rPr lang="nl-NL" dirty="0"/>
              <a:t>Het vormen van het indicatieadvies gebeurt in samenspraak met de leerkrachten van groep 7 en 8, de ib-er en de directeur.</a:t>
            </a:r>
          </a:p>
          <a:p>
            <a:r>
              <a:rPr lang="nl-NL" dirty="0"/>
              <a:t>Het indicatieadvies is enkelvoudig</a:t>
            </a:r>
          </a:p>
          <a:p>
            <a:r>
              <a:rPr lang="nl-NL" dirty="0"/>
              <a:t>Doel is dat het gelijk blijft of naar boven kan worden bijgesteld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832F2A-37D5-04C1-96AB-1313693E42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Definitief advies:</a:t>
            </a:r>
          </a:p>
          <a:p>
            <a:r>
              <a:rPr lang="nl-NL" dirty="0"/>
              <a:t>Geeft het advies aan waarvan wij denken dat de leerling de goede vervolg stap maakt</a:t>
            </a:r>
          </a:p>
          <a:p>
            <a:r>
              <a:rPr lang="nl-NL" dirty="0"/>
              <a:t>Advies is opgesteld in samenspraak met de leerkrachten van groep 8, de ib-er en de directeur. </a:t>
            </a:r>
          </a:p>
        </p:txBody>
      </p:sp>
    </p:spTree>
    <p:extLst>
      <p:ext uri="{BB962C8B-B14F-4D97-AF65-F5344CB8AC3E}">
        <p14:creationId xmlns:p14="http://schemas.microsoft.com/office/powerpoint/2010/main" val="21257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EE0DE-1321-0E38-0BBC-C2A244294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4"/>
            <a:ext cx="3517567" cy="1162490"/>
          </a:xfrm>
        </p:spPr>
        <p:txBody>
          <a:bodyPr anchor="b">
            <a:normAutofit/>
          </a:bodyPr>
          <a:lstStyle/>
          <a:p>
            <a:r>
              <a:rPr lang="nl-NL" dirty="0"/>
              <a:t>Heroverwegen advies: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EBB5650-EA9A-B0AB-8F92-DE6CB268E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984" y="2104069"/>
            <a:ext cx="5928344" cy="2712217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154BBD4-6AA1-A404-5811-510290CD8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0338" y="2562759"/>
            <a:ext cx="3517567" cy="306450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Het </a:t>
            </a:r>
            <a:r>
              <a:rPr lang="en-US" dirty="0" err="1"/>
              <a:t>komt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er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heroverweging</a:t>
            </a:r>
            <a:r>
              <a:rPr lang="en-US" dirty="0"/>
              <a:t> </a:t>
            </a:r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vinden</a:t>
            </a:r>
            <a:r>
              <a:rPr lang="en-US" dirty="0"/>
              <a:t>:</a:t>
            </a:r>
          </a:p>
          <a:p>
            <a:r>
              <a:rPr lang="en-US" dirty="0"/>
              <a:t>-dan is er al </a:t>
            </a:r>
            <a:r>
              <a:rPr lang="en-US" dirty="0" err="1"/>
              <a:t>twijfel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advies</a:t>
            </a:r>
            <a:endParaRPr lang="en-US" dirty="0"/>
          </a:p>
          <a:p>
            <a:r>
              <a:rPr lang="en-US" dirty="0"/>
              <a:t>-dan </a:t>
            </a:r>
            <a:r>
              <a:rPr lang="en-US" dirty="0" err="1"/>
              <a:t>heeft</a:t>
            </a:r>
            <a:r>
              <a:rPr lang="en-US" dirty="0"/>
              <a:t> de </a:t>
            </a:r>
            <a:r>
              <a:rPr lang="en-US" dirty="0" err="1"/>
              <a:t>leerling</a:t>
            </a:r>
            <a:r>
              <a:rPr lang="en-US" dirty="0"/>
              <a:t> de </a:t>
            </a:r>
            <a:r>
              <a:rPr lang="en-US" dirty="0" err="1"/>
              <a:t>eindtoets</a:t>
            </a:r>
            <a:r>
              <a:rPr lang="en-US" dirty="0"/>
              <a:t> (</a:t>
            </a:r>
            <a:r>
              <a:rPr lang="en-US" dirty="0" err="1"/>
              <a:t>volgend</a:t>
            </a:r>
            <a:r>
              <a:rPr lang="en-US" dirty="0"/>
              <a:t>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doorstroomtoets</a:t>
            </a:r>
            <a:r>
              <a:rPr lang="en-US" dirty="0"/>
              <a:t>)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beter</a:t>
            </a:r>
            <a:r>
              <a:rPr lang="en-US" dirty="0"/>
              <a:t> </a:t>
            </a:r>
            <a:r>
              <a:rPr lang="en-US" dirty="0" err="1"/>
              <a:t>gemaakt</a:t>
            </a:r>
            <a:r>
              <a:rPr lang="en-US" dirty="0"/>
              <a:t> dan was </a:t>
            </a:r>
            <a:r>
              <a:rPr lang="en-US" dirty="0" err="1"/>
              <a:t>verwacht</a:t>
            </a:r>
            <a:r>
              <a:rPr lang="en-US" dirty="0"/>
              <a:t>. (</a:t>
            </a:r>
            <a:r>
              <a:rPr lang="en-US" dirty="0" err="1"/>
              <a:t>advies</a:t>
            </a:r>
            <a:r>
              <a:rPr lang="en-US" dirty="0"/>
              <a:t> </a:t>
            </a:r>
            <a:r>
              <a:rPr lang="en-US" dirty="0" err="1"/>
              <a:t>staat</a:t>
            </a:r>
            <a:r>
              <a:rPr lang="en-US" dirty="0"/>
              <a:t> op de </a:t>
            </a:r>
            <a:r>
              <a:rPr lang="en-US" dirty="0" err="1"/>
              <a:t>toets</a:t>
            </a:r>
            <a:r>
              <a:rPr lang="en-US" dirty="0"/>
              <a:t>)</a:t>
            </a:r>
          </a:p>
          <a:p>
            <a:r>
              <a:rPr lang="en-US" i="1" dirty="0" err="1"/>
              <a:t>Bij</a:t>
            </a:r>
            <a:r>
              <a:rPr lang="en-US" i="1" dirty="0"/>
              <a:t> </a:t>
            </a:r>
            <a:r>
              <a:rPr lang="en-US" i="1" dirty="0" err="1"/>
              <a:t>heroverweging</a:t>
            </a:r>
            <a:r>
              <a:rPr lang="en-US" i="1" dirty="0"/>
              <a:t> </a:t>
            </a:r>
            <a:r>
              <a:rPr lang="en-US" i="1" dirty="0" err="1"/>
              <a:t>gaan</a:t>
            </a:r>
            <a:r>
              <a:rPr lang="en-US" i="1" dirty="0"/>
              <a:t> we, </a:t>
            </a:r>
            <a:r>
              <a:rPr lang="en-US" i="1" dirty="0" err="1"/>
              <a:t>als</a:t>
            </a:r>
            <a:r>
              <a:rPr lang="en-US" i="1" dirty="0"/>
              <a:t> de </a:t>
            </a:r>
            <a:r>
              <a:rPr lang="en-US" i="1" dirty="0" err="1"/>
              <a:t>leerling</a:t>
            </a:r>
            <a:r>
              <a:rPr lang="en-US" i="1" dirty="0"/>
              <a:t> </a:t>
            </a:r>
            <a:r>
              <a:rPr lang="en-US" i="1" dirty="0" err="1"/>
              <a:t>hoger</a:t>
            </a:r>
            <a:r>
              <a:rPr lang="en-US" i="1" dirty="0"/>
              <a:t> </a:t>
            </a:r>
            <a:r>
              <a:rPr lang="en-US" i="1" dirty="0" err="1"/>
              <a:t>heeft</a:t>
            </a:r>
            <a:r>
              <a:rPr lang="en-US" i="1" dirty="0"/>
              <a:t> </a:t>
            </a:r>
            <a:r>
              <a:rPr lang="en-US" i="1" dirty="0" err="1"/>
              <a:t>gescoord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/of </a:t>
            </a:r>
            <a:r>
              <a:rPr lang="en-US" i="1" dirty="0" err="1"/>
              <a:t>wij</a:t>
            </a:r>
            <a:r>
              <a:rPr lang="en-US" i="1" dirty="0"/>
              <a:t> reeds </a:t>
            </a:r>
            <a:r>
              <a:rPr lang="en-US" i="1" dirty="0" err="1"/>
              <a:t>twijfelde</a:t>
            </a:r>
            <a:r>
              <a:rPr lang="en-US" i="1" dirty="0"/>
              <a:t> </a:t>
            </a:r>
            <a:r>
              <a:rPr lang="en-US" i="1" dirty="0" err="1"/>
              <a:t>bij</a:t>
            </a:r>
            <a:r>
              <a:rPr lang="en-US" i="1" dirty="0"/>
              <a:t> het </a:t>
            </a:r>
            <a:r>
              <a:rPr lang="en-US" i="1" dirty="0" err="1"/>
              <a:t>advies</a:t>
            </a:r>
            <a:r>
              <a:rPr lang="en-US" i="1" dirty="0"/>
              <a:t> het </a:t>
            </a:r>
            <a:r>
              <a:rPr lang="en-US" i="1" dirty="0" err="1"/>
              <a:t>gesprek</a:t>
            </a:r>
            <a:r>
              <a:rPr lang="en-US" i="1" dirty="0"/>
              <a:t> </a:t>
            </a:r>
            <a:r>
              <a:rPr lang="en-US" i="1" dirty="0" err="1"/>
              <a:t>aangaan</a:t>
            </a:r>
            <a:r>
              <a:rPr lang="en-US" i="1" dirty="0"/>
              <a:t> met de </a:t>
            </a:r>
            <a:r>
              <a:rPr lang="en-US" i="1" dirty="0" err="1"/>
              <a:t>leerling</a:t>
            </a:r>
            <a:r>
              <a:rPr lang="en-US" i="1" dirty="0"/>
              <a:t>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zijn</a:t>
            </a:r>
            <a:r>
              <a:rPr lang="en-US" i="1" dirty="0"/>
              <a:t> </a:t>
            </a:r>
            <a:r>
              <a:rPr lang="en-US" i="1" dirty="0" err="1"/>
              <a:t>ouders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681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A61650D-329A-7607-FEC3-FD1A0042D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gesprek</a:t>
            </a:r>
            <a:r>
              <a:rPr lang="en-US" dirty="0"/>
              <a:t>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5547D8-1385-4F5B-2A87-9C8F32441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/>
              <a:t>Dilemma’s: </a:t>
            </a:r>
          </a:p>
          <a:p>
            <a:r>
              <a:rPr lang="en-US" dirty="0"/>
              <a:t>-De </a:t>
            </a:r>
            <a:r>
              <a:rPr lang="en-US" dirty="0" err="1"/>
              <a:t>gegevens</a:t>
            </a:r>
            <a:r>
              <a:rPr lang="en-US" dirty="0"/>
              <a:t> </a:t>
            </a:r>
            <a:r>
              <a:rPr lang="en-US" dirty="0" err="1"/>
              <a:t>bieden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harmonisch</a:t>
            </a:r>
            <a:r>
              <a:rPr lang="en-US" dirty="0"/>
              <a:t> </a:t>
            </a:r>
            <a:r>
              <a:rPr lang="en-US" dirty="0" err="1"/>
              <a:t>profiel</a:t>
            </a:r>
            <a:r>
              <a:rPr lang="en-US" dirty="0"/>
              <a:t>;</a:t>
            </a:r>
          </a:p>
          <a:p>
            <a:r>
              <a:rPr lang="en-US" dirty="0"/>
              <a:t>-Het </a:t>
            </a:r>
            <a:r>
              <a:rPr lang="en-US" dirty="0" err="1"/>
              <a:t>advies</a:t>
            </a:r>
            <a:r>
              <a:rPr lang="en-US" dirty="0"/>
              <a:t> is het </a:t>
            </a:r>
            <a:r>
              <a:rPr lang="en-US" dirty="0" err="1"/>
              <a:t>schooltype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de school;</a:t>
            </a:r>
          </a:p>
          <a:p>
            <a:r>
              <a:rPr lang="en-US" dirty="0"/>
              <a:t>-</a:t>
            </a:r>
            <a:r>
              <a:rPr lang="en-US" dirty="0" err="1"/>
              <a:t>Beperkte</a:t>
            </a:r>
            <a:r>
              <a:rPr lang="en-US" dirty="0"/>
              <a:t> </a:t>
            </a:r>
            <a:r>
              <a:rPr lang="en-US" dirty="0" err="1"/>
              <a:t>aanname</a:t>
            </a:r>
            <a:r>
              <a:rPr lang="en-US" dirty="0"/>
              <a:t> </a:t>
            </a:r>
            <a:r>
              <a:rPr lang="en-US" dirty="0" err="1"/>
              <a:t>mogelijkheid</a:t>
            </a:r>
            <a:r>
              <a:rPr lang="en-US" dirty="0"/>
              <a:t> van </a:t>
            </a:r>
            <a:r>
              <a:rPr lang="en-US" dirty="0" err="1"/>
              <a:t>schoolkeuze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bepaalde</a:t>
            </a:r>
            <a:r>
              <a:rPr lang="en-US" dirty="0"/>
              <a:t> kern;</a:t>
            </a:r>
          </a:p>
          <a:p>
            <a:r>
              <a:rPr lang="en-US" dirty="0"/>
              <a:t>-Kennis over de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schooltypen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Mogelijke</a:t>
            </a:r>
            <a:r>
              <a:rPr lang="en-US" dirty="0"/>
              <a:t> open </a:t>
            </a:r>
            <a:r>
              <a:rPr lang="en-US" dirty="0" err="1"/>
              <a:t>eindjes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619693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810_TF22712842" id="{1AE99088-7EE5-4057-BD33-C19C28CDD19F}" vid="{2A0DAC1F-9FE4-4E7E-8B9A-2EAC62A95D0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d5166929-90fd-4e59-b996-962900748335" xsi:nil="true"/>
    <TaxCatchAll xmlns="af7e04eb-7fd6-4c4b-9665-de265bbc74e6" xsi:nil="true"/>
    <lcf76f155ced4ddcb4097134ff3c332f xmlns="d5166929-90fd-4e59-b996-96290074833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D9975D6332C9498B029FA5EA4F595C" ma:contentTypeVersion="17" ma:contentTypeDescription="Een nieuw document maken." ma:contentTypeScope="" ma:versionID="9c3c14feae6770f626deee82bccd50a4">
  <xsd:schema xmlns:xsd="http://www.w3.org/2001/XMLSchema" xmlns:xs="http://www.w3.org/2001/XMLSchema" xmlns:p="http://schemas.microsoft.com/office/2006/metadata/properties" xmlns:ns2="d5166929-90fd-4e59-b996-962900748335" xmlns:ns3="af7e04eb-7fd6-4c4b-9665-de265bbc74e6" targetNamespace="http://schemas.microsoft.com/office/2006/metadata/properties" ma:root="true" ma:fieldsID="d5074d8852e2183bc606b8f14c01dc0b" ns2:_="" ns3:_="">
    <xsd:import namespace="d5166929-90fd-4e59-b996-962900748335"/>
    <xsd:import namespace="af7e04eb-7fd6-4c4b-9665-de265bbc74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166929-90fd-4e59-b996-9629007483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a29988f5-9d34-4ef4-8a74-6c0d695e6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e04eb-7fd6-4c4b-9665-de265bbc74e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a4f7d8a-2081-433e-be6f-2bda0e80a92f}" ma:internalName="TaxCatchAll" ma:showField="CatchAllData" ma:web="af7e04eb-7fd6-4c4b-9665-de265bbc74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2D2320-5B74-40EB-AE03-ABF22091F131}"/>
</file>

<file path=docProps/app.xml><?xml version="1.0" encoding="utf-8"?>
<Properties xmlns="http://schemas.openxmlformats.org/officeDocument/2006/extended-properties" xmlns:vt="http://schemas.openxmlformats.org/officeDocument/2006/docPropsVTypes">
  <Template>{CB774CF6-72D8-4E1F-8594-D50B16693C77}tf22712842_win32</Template>
  <TotalTime>140</TotalTime>
  <Words>368</Words>
  <Application>Microsoft Office PowerPoint</Application>
  <PresentationFormat>Breedbeeld</PresentationFormat>
  <Paragraphs>44</Paragraphs>
  <Slides>7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1_RetrospectVTI</vt:lpstr>
      <vt:lpstr>Het Basisschool advies 15 nov 2022</vt:lpstr>
      <vt:lpstr>Wat zegt de Kernprocedure </vt:lpstr>
      <vt:lpstr>Handig voor de vorming van Advies: Schooltypen</vt:lpstr>
      <vt:lpstr>Een werkwijze binnen de school</vt:lpstr>
      <vt:lpstr>Vormen van het advies</vt:lpstr>
      <vt:lpstr>Heroverwegen advies:</vt:lpstr>
      <vt:lpstr>Het gesprek: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Basisschool advies 15 nov 2022</dc:title>
  <dc:creator>Boudewijn van Stuijvenberg</dc:creator>
  <cp:lastModifiedBy>Boudewijn van Stuijvenberg</cp:lastModifiedBy>
  <cp:revision>3</cp:revision>
  <dcterms:created xsi:type="dcterms:W3CDTF">2022-11-15T09:58:50Z</dcterms:created>
  <dcterms:modified xsi:type="dcterms:W3CDTF">2022-11-15T14:57:24Z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