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6" r:id="rId4"/>
    <p:sldId id="257" r:id="rId5"/>
    <p:sldId id="261" r:id="rId6"/>
    <p:sldId id="262" r:id="rId7"/>
    <p:sldId id="263" r:id="rId8"/>
    <p:sldId id="264" r:id="rId9"/>
    <p:sldId id="265" r:id="rId10"/>
    <p:sldId id="268" r:id="rId11"/>
    <p:sldId id="269" r:id="rId12"/>
    <p:sldId id="270" r:id="rId13"/>
    <p:sldId id="272"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B747EF-E912-48A6-B9B0-3AE4040E918F}" v="18" dt="2018-11-09T15:20:25.51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ijl, gemiddeld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leen Vos-Flobbe" userId="28a4087a-2f4c-4765-bbe8-3fa1c6c796fc" providerId="ADAL" clId="{33B747EF-E912-48A6-B9B0-3AE4040E918F}"/>
    <pc:docChg chg="custSel addSld delSld modSld">
      <pc:chgData name="Marleen Vos-Flobbe" userId="28a4087a-2f4c-4765-bbe8-3fa1c6c796fc" providerId="ADAL" clId="{33B747EF-E912-48A6-B9B0-3AE4040E918F}" dt="2018-11-09T15:20:25.502" v="1232" actId="20577"/>
      <pc:docMkLst>
        <pc:docMk/>
      </pc:docMkLst>
      <pc:sldChg chg="modSp">
        <pc:chgData name="Marleen Vos-Flobbe" userId="28a4087a-2f4c-4765-bbe8-3fa1c6c796fc" providerId="ADAL" clId="{33B747EF-E912-48A6-B9B0-3AE4040E918F}" dt="2018-11-09T15:16:13.921" v="1132" actId="20577"/>
        <pc:sldMkLst>
          <pc:docMk/>
          <pc:sldMk cId="2303555027" sldId="256"/>
        </pc:sldMkLst>
        <pc:spChg chg="mod">
          <ac:chgData name="Marleen Vos-Flobbe" userId="28a4087a-2f4c-4765-bbe8-3fa1c6c796fc" providerId="ADAL" clId="{33B747EF-E912-48A6-B9B0-3AE4040E918F}" dt="2018-11-09T15:16:13.921" v="1132" actId="20577"/>
          <ac:spMkLst>
            <pc:docMk/>
            <pc:sldMk cId="2303555027" sldId="256"/>
            <ac:spMk id="2" creationId="{00000000-0000-0000-0000-000000000000}"/>
          </ac:spMkLst>
        </pc:spChg>
      </pc:sldChg>
      <pc:sldChg chg="addSp delSp modSp add">
        <pc:chgData name="Marleen Vos-Flobbe" userId="28a4087a-2f4c-4765-bbe8-3fa1c6c796fc" providerId="ADAL" clId="{33B747EF-E912-48A6-B9B0-3AE4040E918F}" dt="2018-11-02T15:39:53.509" v="864" actId="20577"/>
        <pc:sldMkLst>
          <pc:docMk/>
          <pc:sldMk cId="2162214708" sldId="266"/>
        </pc:sldMkLst>
        <pc:spChg chg="mod">
          <ac:chgData name="Marleen Vos-Flobbe" userId="28a4087a-2f4c-4765-bbe8-3fa1c6c796fc" providerId="ADAL" clId="{33B747EF-E912-48A6-B9B0-3AE4040E918F}" dt="2018-11-02T15:39:53.509" v="864" actId="20577"/>
          <ac:spMkLst>
            <pc:docMk/>
            <pc:sldMk cId="2162214708" sldId="266"/>
            <ac:spMk id="2" creationId="{4E3B2C31-5A41-4593-9FA9-926911624812}"/>
          </ac:spMkLst>
        </pc:spChg>
        <pc:spChg chg="del">
          <ac:chgData name="Marleen Vos-Flobbe" userId="28a4087a-2f4c-4765-bbe8-3fa1c6c796fc" providerId="ADAL" clId="{33B747EF-E912-48A6-B9B0-3AE4040E918F}" dt="2018-11-02T15:21:35.397" v="31"/>
          <ac:spMkLst>
            <pc:docMk/>
            <pc:sldMk cId="2162214708" sldId="266"/>
            <ac:spMk id="3" creationId="{A3C74E28-6E52-4D82-8CA8-60CBA747BAAA}"/>
          </ac:spMkLst>
        </pc:spChg>
        <pc:spChg chg="add mod">
          <ac:chgData name="Marleen Vos-Flobbe" userId="28a4087a-2f4c-4765-bbe8-3fa1c6c796fc" providerId="ADAL" clId="{33B747EF-E912-48A6-B9B0-3AE4040E918F}" dt="2018-11-02T15:28:04.616" v="816" actId="6549"/>
          <ac:spMkLst>
            <pc:docMk/>
            <pc:sldMk cId="2162214708" sldId="266"/>
            <ac:spMk id="6" creationId="{3902F81A-0CA2-4782-AB24-A92A717FB48E}"/>
          </ac:spMkLst>
        </pc:spChg>
        <pc:picChg chg="add del mod">
          <ac:chgData name="Marleen Vos-Flobbe" userId="28a4087a-2f4c-4765-bbe8-3fa1c6c796fc" providerId="ADAL" clId="{33B747EF-E912-48A6-B9B0-3AE4040E918F}" dt="2018-11-02T15:21:39.250" v="33" actId="478"/>
          <ac:picMkLst>
            <pc:docMk/>
            <pc:sldMk cId="2162214708" sldId="266"/>
            <ac:picMk id="4" creationId="{FD518305-C6EF-4D12-91BE-6AF74A2B1671}"/>
          </ac:picMkLst>
        </pc:picChg>
      </pc:sldChg>
      <pc:sldChg chg="modSp add del">
        <pc:chgData name="Marleen Vos-Flobbe" userId="28a4087a-2f4c-4765-bbe8-3fa1c6c796fc" providerId="ADAL" clId="{33B747EF-E912-48A6-B9B0-3AE4040E918F}" dt="2018-11-09T15:07:58.662" v="950" actId="2696"/>
        <pc:sldMkLst>
          <pc:docMk/>
          <pc:sldMk cId="1326357336" sldId="267"/>
        </pc:sldMkLst>
        <pc:spChg chg="mod">
          <ac:chgData name="Marleen Vos-Flobbe" userId="28a4087a-2f4c-4765-bbe8-3fa1c6c796fc" providerId="ADAL" clId="{33B747EF-E912-48A6-B9B0-3AE4040E918F}" dt="2018-11-02T15:25:13.073" v="528" actId="20577"/>
          <ac:spMkLst>
            <pc:docMk/>
            <pc:sldMk cId="1326357336" sldId="267"/>
            <ac:spMk id="2" creationId="{27AC6773-08CC-4B1B-91A0-8BB38B8A83E0}"/>
          </ac:spMkLst>
        </pc:spChg>
        <pc:spChg chg="mod">
          <ac:chgData name="Marleen Vos-Flobbe" userId="28a4087a-2f4c-4765-bbe8-3fa1c6c796fc" providerId="ADAL" clId="{33B747EF-E912-48A6-B9B0-3AE4040E918F}" dt="2018-11-02T15:28:22.192" v="860" actId="20577"/>
          <ac:spMkLst>
            <pc:docMk/>
            <pc:sldMk cId="1326357336" sldId="267"/>
            <ac:spMk id="3" creationId="{FF839E6B-17C0-4A48-9329-A7DCA30381AE}"/>
          </ac:spMkLst>
        </pc:spChg>
      </pc:sldChg>
      <pc:sldChg chg="addSp delSp modSp add">
        <pc:chgData name="Marleen Vos-Flobbe" userId="28a4087a-2f4c-4765-bbe8-3fa1c6c796fc" providerId="ADAL" clId="{33B747EF-E912-48A6-B9B0-3AE4040E918F}" dt="2018-11-09T14:58:29.391" v="884" actId="1076"/>
        <pc:sldMkLst>
          <pc:docMk/>
          <pc:sldMk cId="2176784591" sldId="268"/>
        </pc:sldMkLst>
        <pc:spChg chg="mod">
          <ac:chgData name="Marleen Vos-Flobbe" userId="28a4087a-2f4c-4765-bbe8-3fa1c6c796fc" providerId="ADAL" clId="{33B747EF-E912-48A6-B9B0-3AE4040E918F}" dt="2018-11-09T14:58:21.784" v="880" actId="20577"/>
          <ac:spMkLst>
            <pc:docMk/>
            <pc:sldMk cId="2176784591" sldId="268"/>
            <ac:spMk id="2" creationId="{34EDF08B-5893-4104-A3A8-6C91FF4F0438}"/>
          </ac:spMkLst>
        </pc:spChg>
        <pc:spChg chg="del mod">
          <ac:chgData name="Marleen Vos-Flobbe" userId="28a4087a-2f4c-4765-bbe8-3fa1c6c796fc" providerId="ADAL" clId="{33B747EF-E912-48A6-B9B0-3AE4040E918F}" dt="2018-11-09T14:58:24.742" v="882" actId="478"/>
          <ac:spMkLst>
            <pc:docMk/>
            <pc:sldMk cId="2176784591" sldId="268"/>
            <ac:spMk id="3" creationId="{AA19A020-D0ED-4245-8F22-728CC6C1DF12}"/>
          </ac:spMkLst>
        </pc:spChg>
        <pc:picChg chg="add mod">
          <ac:chgData name="Marleen Vos-Flobbe" userId="28a4087a-2f4c-4765-bbe8-3fa1c6c796fc" providerId="ADAL" clId="{33B747EF-E912-48A6-B9B0-3AE4040E918F}" dt="2018-11-09T14:58:29.391" v="884" actId="1076"/>
          <ac:picMkLst>
            <pc:docMk/>
            <pc:sldMk cId="2176784591" sldId="268"/>
            <ac:picMk id="4" creationId="{EEF82642-CA14-4101-B4F2-54EA657B363C}"/>
          </ac:picMkLst>
        </pc:picChg>
      </pc:sldChg>
      <pc:sldChg chg="addSp delSp modSp add">
        <pc:chgData name="Marleen Vos-Flobbe" userId="28a4087a-2f4c-4765-bbe8-3fa1c6c796fc" providerId="ADAL" clId="{33B747EF-E912-48A6-B9B0-3AE4040E918F}" dt="2018-11-09T15:02:53.032" v="949" actId="1076"/>
        <pc:sldMkLst>
          <pc:docMk/>
          <pc:sldMk cId="2067085687" sldId="269"/>
        </pc:sldMkLst>
        <pc:spChg chg="mod">
          <ac:chgData name="Marleen Vos-Flobbe" userId="28a4087a-2f4c-4765-bbe8-3fa1c6c796fc" providerId="ADAL" clId="{33B747EF-E912-48A6-B9B0-3AE4040E918F}" dt="2018-11-09T15:01:33.646" v="930" actId="20577"/>
          <ac:spMkLst>
            <pc:docMk/>
            <pc:sldMk cId="2067085687" sldId="269"/>
            <ac:spMk id="2" creationId="{DC082993-4859-4BD4-9A91-5668796C3CBA}"/>
          </ac:spMkLst>
        </pc:spChg>
        <pc:spChg chg="del">
          <ac:chgData name="Marleen Vos-Flobbe" userId="28a4087a-2f4c-4765-bbe8-3fa1c6c796fc" providerId="ADAL" clId="{33B747EF-E912-48A6-B9B0-3AE4040E918F}" dt="2018-11-09T15:00:54.324" v="920" actId="478"/>
          <ac:spMkLst>
            <pc:docMk/>
            <pc:sldMk cId="2067085687" sldId="269"/>
            <ac:spMk id="3" creationId="{6FEA96B1-1C7A-4F78-9FF7-E35F0E5D26F1}"/>
          </ac:spMkLst>
        </pc:spChg>
        <pc:picChg chg="add mod modCrop">
          <ac:chgData name="Marleen Vos-Flobbe" userId="28a4087a-2f4c-4765-bbe8-3fa1c6c796fc" providerId="ADAL" clId="{33B747EF-E912-48A6-B9B0-3AE4040E918F}" dt="2018-11-09T15:02:53.032" v="949" actId="1076"/>
          <ac:picMkLst>
            <pc:docMk/>
            <pc:sldMk cId="2067085687" sldId="269"/>
            <ac:picMk id="4" creationId="{A1868424-51A9-45DD-95AA-CC35BB4AE68F}"/>
          </ac:picMkLst>
        </pc:picChg>
      </pc:sldChg>
      <pc:sldChg chg="addSp delSp modSp add">
        <pc:chgData name="Marleen Vos-Flobbe" userId="28a4087a-2f4c-4765-bbe8-3fa1c6c796fc" providerId="ADAL" clId="{33B747EF-E912-48A6-B9B0-3AE4040E918F}" dt="2018-11-09T15:02:42.820" v="946" actId="1076"/>
        <pc:sldMkLst>
          <pc:docMk/>
          <pc:sldMk cId="3194528976" sldId="270"/>
        </pc:sldMkLst>
        <pc:spChg chg="mod">
          <ac:chgData name="Marleen Vos-Flobbe" userId="28a4087a-2f4c-4765-bbe8-3fa1c6c796fc" providerId="ADAL" clId="{33B747EF-E912-48A6-B9B0-3AE4040E918F}" dt="2018-11-09T15:02:03.595" v="934" actId="20577"/>
          <ac:spMkLst>
            <pc:docMk/>
            <pc:sldMk cId="3194528976" sldId="270"/>
            <ac:spMk id="2" creationId="{B1C0D90D-1236-4C04-B1F8-F372DFC2C2D2}"/>
          </ac:spMkLst>
        </pc:spChg>
        <pc:spChg chg="del">
          <ac:chgData name="Marleen Vos-Flobbe" userId="28a4087a-2f4c-4765-bbe8-3fa1c6c796fc" providerId="ADAL" clId="{33B747EF-E912-48A6-B9B0-3AE4040E918F}" dt="2018-11-09T15:02:07.153" v="935" actId="478"/>
          <ac:spMkLst>
            <pc:docMk/>
            <pc:sldMk cId="3194528976" sldId="270"/>
            <ac:spMk id="3" creationId="{5696A8C2-3497-4F11-B25C-656E141FAFE3}"/>
          </ac:spMkLst>
        </pc:spChg>
        <pc:picChg chg="add mod modCrop">
          <ac:chgData name="Marleen Vos-Flobbe" userId="28a4087a-2f4c-4765-bbe8-3fa1c6c796fc" providerId="ADAL" clId="{33B747EF-E912-48A6-B9B0-3AE4040E918F}" dt="2018-11-09T15:02:42.820" v="946" actId="1076"/>
          <ac:picMkLst>
            <pc:docMk/>
            <pc:sldMk cId="3194528976" sldId="270"/>
            <ac:picMk id="4" creationId="{59438FA9-C834-45D1-80B1-519F0B76DD7E}"/>
          </ac:picMkLst>
        </pc:picChg>
      </pc:sldChg>
      <pc:sldChg chg="addSp delSp modSp add">
        <pc:chgData name="Marleen Vos-Flobbe" userId="28a4087a-2f4c-4765-bbe8-3fa1c6c796fc" providerId="ADAL" clId="{33B747EF-E912-48A6-B9B0-3AE4040E918F}" dt="2018-11-09T15:17:45.265" v="1173" actId="6549"/>
        <pc:sldMkLst>
          <pc:docMk/>
          <pc:sldMk cId="3763288015" sldId="271"/>
        </pc:sldMkLst>
        <pc:spChg chg="del">
          <ac:chgData name="Marleen Vos-Flobbe" userId="28a4087a-2f4c-4765-bbe8-3fa1c6c796fc" providerId="ADAL" clId="{33B747EF-E912-48A6-B9B0-3AE4040E918F}" dt="2018-11-09T15:17:05.475" v="1141" actId="478"/>
          <ac:spMkLst>
            <pc:docMk/>
            <pc:sldMk cId="3763288015" sldId="271"/>
            <ac:spMk id="2" creationId="{AE43462F-16E0-4002-8C7F-4A96686D955D}"/>
          </ac:spMkLst>
        </pc:spChg>
        <pc:spChg chg="del">
          <ac:chgData name="Marleen Vos-Flobbe" userId="28a4087a-2f4c-4765-bbe8-3fa1c6c796fc" providerId="ADAL" clId="{33B747EF-E912-48A6-B9B0-3AE4040E918F}" dt="2018-11-09T15:16:21.696" v="1134" actId="478"/>
          <ac:spMkLst>
            <pc:docMk/>
            <pc:sldMk cId="3763288015" sldId="271"/>
            <ac:spMk id="3" creationId="{5F5937B3-1AD8-4C42-8ED0-EFD92B84732E}"/>
          </ac:spMkLst>
        </pc:spChg>
        <pc:spChg chg="add mod">
          <ac:chgData name="Marleen Vos-Flobbe" userId="28a4087a-2f4c-4765-bbe8-3fa1c6c796fc" providerId="ADAL" clId="{33B747EF-E912-48A6-B9B0-3AE4040E918F}" dt="2018-11-09T15:17:45.265" v="1173" actId="6549"/>
          <ac:spMkLst>
            <pc:docMk/>
            <pc:sldMk cId="3763288015" sldId="271"/>
            <ac:spMk id="7" creationId="{CD0149B7-13CD-4FFE-BC1B-9B92109E9117}"/>
          </ac:spMkLst>
        </pc:spChg>
        <pc:graphicFrameChg chg="add del modGraphic">
          <ac:chgData name="Marleen Vos-Flobbe" userId="28a4087a-2f4c-4765-bbe8-3fa1c6c796fc" providerId="ADAL" clId="{33B747EF-E912-48A6-B9B0-3AE4040E918F}" dt="2018-11-09T15:17:26.723" v="1144" actId="478"/>
          <ac:graphicFrameMkLst>
            <pc:docMk/>
            <pc:sldMk cId="3763288015" sldId="271"/>
            <ac:graphicFrameMk id="6" creationId="{604302AB-FB0F-42A1-A74F-C520A26F3834}"/>
          </ac:graphicFrameMkLst>
        </pc:graphicFrameChg>
        <pc:picChg chg="add mod">
          <ac:chgData name="Marleen Vos-Flobbe" userId="28a4087a-2f4c-4765-bbe8-3fa1c6c796fc" providerId="ADAL" clId="{33B747EF-E912-48A6-B9B0-3AE4040E918F}" dt="2018-11-09T15:17:31.595" v="1146" actId="1076"/>
          <ac:picMkLst>
            <pc:docMk/>
            <pc:sldMk cId="3763288015" sldId="271"/>
            <ac:picMk id="4" creationId="{096F255A-85C0-4360-89DD-894DEE1EB26C}"/>
          </ac:picMkLst>
        </pc:picChg>
      </pc:sldChg>
      <pc:sldChg chg="modSp add">
        <pc:chgData name="Marleen Vos-Flobbe" userId="28a4087a-2f4c-4765-bbe8-3fa1c6c796fc" providerId="ADAL" clId="{33B747EF-E912-48A6-B9B0-3AE4040E918F}" dt="2018-11-09T15:20:25.502" v="1232" actId="20577"/>
        <pc:sldMkLst>
          <pc:docMk/>
          <pc:sldMk cId="4008100007" sldId="272"/>
        </pc:sldMkLst>
        <pc:spChg chg="mod">
          <ac:chgData name="Marleen Vos-Flobbe" userId="28a4087a-2f4c-4765-bbe8-3fa1c6c796fc" providerId="ADAL" clId="{33B747EF-E912-48A6-B9B0-3AE4040E918F}" dt="2018-11-09T15:20:06.465" v="1181" actId="20577"/>
          <ac:spMkLst>
            <pc:docMk/>
            <pc:sldMk cId="4008100007" sldId="272"/>
            <ac:spMk id="2" creationId="{274A3380-3E7A-4E59-96A7-0128632041B4}"/>
          </ac:spMkLst>
        </pc:spChg>
        <pc:spChg chg="mod">
          <ac:chgData name="Marleen Vos-Flobbe" userId="28a4087a-2f4c-4765-bbe8-3fa1c6c796fc" providerId="ADAL" clId="{33B747EF-E912-48A6-B9B0-3AE4040E918F}" dt="2018-11-09T15:20:25.502" v="1232" actId="20577"/>
          <ac:spMkLst>
            <pc:docMk/>
            <pc:sldMk cId="4008100007" sldId="272"/>
            <ac:spMk id="3" creationId="{5D01165C-AE95-4BAF-8470-B6D70058FD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9" name="Rechthoe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nl-NL"/>
              <a:t>Klik om de stijl te bewerken</a:t>
            </a:r>
            <a:endParaRPr kumimoji="0" lang="en-US"/>
          </a:p>
        </p:txBody>
      </p:sp>
      <p:sp>
        <p:nvSpPr>
          <p:cNvPr id="3" name="Ondertitel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nl-NL"/>
              <a:t>Klik om de ondertitelstijl van het model te bewerken</a:t>
            </a:r>
            <a:endParaRPr kumimoji="0" lang="en-US"/>
          </a:p>
        </p:txBody>
      </p:sp>
      <p:sp>
        <p:nvSpPr>
          <p:cNvPr id="4" name="Tijdelijke aanduiding voor datum 3"/>
          <p:cNvSpPr>
            <a:spLocks noGrp="1"/>
          </p:cNvSpPr>
          <p:nvPr>
            <p:ph type="dt" sz="half" idx="10"/>
          </p:nvPr>
        </p:nvSpPr>
        <p:spPr/>
        <p:txBody>
          <a:bodyPr/>
          <a:lstStyle/>
          <a:p>
            <a:fld id="{014BA299-E5D1-44B5-8E7A-94692E3896CC}" type="datetimeFigureOut">
              <a:rPr lang="nl-NL" smtClean="0"/>
              <a:t>9-11-2018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2B4E9BE-2ED9-4E4F-837E-F2A26B2AA3A1}" type="slidenum">
              <a:rPr lang="nl-NL" smtClean="0"/>
              <a:t>‹nr.›</a:t>
            </a:fld>
            <a:endParaRPr lang="nl-NL"/>
          </a:p>
        </p:txBody>
      </p:sp>
      <p:sp>
        <p:nvSpPr>
          <p:cNvPr id="10" name="Rechthoe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014BA299-E5D1-44B5-8E7A-94692E3896CC}" type="datetimeFigureOut">
              <a:rPr lang="nl-NL" smtClean="0"/>
              <a:t>9-11-2018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2B4E9BE-2ED9-4E4F-837E-F2A26B2AA3A1}"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9" name="Rechthoe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hoe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e titel 1"/>
          <p:cNvSpPr>
            <a:spLocks noGrp="1"/>
          </p:cNvSpPr>
          <p:nvPr>
            <p:ph type="title" orient="vert"/>
          </p:nvPr>
        </p:nvSpPr>
        <p:spPr>
          <a:xfrm>
            <a:off x="6781800" y="274640"/>
            <a:ext cx="1905000" cy="5851525"/>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304800"/>
            <a:ext cx="6019800" cy="5851525"/>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014BA299-E5D1-44B5-8E7A-94692E3896CC}" type="datetimeFigureOut">
              <a:rPr lang="nl-NL" smtClean="0"/>
              <a:t>9-11-2018</a:t>
            </a:fld>
            <a:endParaRPr lang="nl-NL"/>
          </a:p>
        </p:txBody>
      </p:sp>
      <p:sp>
        <p:nvSpPr>
          <p:cNvPr id="5" name="Tijdelijke aanduiding voor voettekst 4"/>
          <p:cNvSpPr>
            <a:spLocks noGrp="1"/>
          </p:cNvSpPr>
          <p:nvPr>
            <p:ph type="ftr" sz="quarter" idx="11"/>
          </p:nvPr>
        </p:nvSpPr>
        <p:spPr>
          <a:xfrm>
            <a:off x="2640597" y="6377459"/>
            <a:ext cx="3836404" cy="365125"/>
          </a:xfrm>
        </p:spPr>
        <p:txBody>
          <a:bodyPr/>
          <a:lstStyle/>
          <a:p>
            <a:endParaRPr lang="nl-NL"/>
          </a:p>
        </p:txBody>
      </p:sp>
      <p:sp>
        <p:nvSpPr>
          <p:cNvPr id="6" name="Tijdelijke aanduiding voor dianummer 5"/>
          <p:cNvSpPr>
            <a:spLocks noGrp="1"/>
          </p:cNvSpPr>
          <p:nvPr>
            <p:ph type="sldNum" sz="quarter" idx="12"/>
          </p:nvPr>
        </p:nvSpPr>
        <p:spPr/>
        <p:txBody>
          <a:bodyPr/>
          <a:lstStyle/>
          <a:p>
            <a:fld id="{32B4E9BE-2ED9-4E4F-837E-F2A26B2AA3A1}"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155448"/>
            <a:ext cx="8229600" cy="1252728"/>
          </a:xfrm>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014BA299-E5D1-44B5-8E7A-94692E3896CC}" type="datetimeFigureOut">
              <a:rPr lang="nl-NL" smtClean="0"/>
              <a:t>9-11-2018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2B4E9BE-2ED9-4E4F-837E-F2A26B2AA3A1}"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2"/>
      </p:bgRef>
    </p:bg>
    <p:spTree>
      <p:nvGrpSpPr>
        <p:cNvPr id="1" name=""/>
        <p:cNvGrpSpPr/>
        <p:nvPr/>
      </p:nvGrpSpPr>
      <p:grpSpPr>
        <a:xfrm>
          <a:off x="0" y="0"/>
          <a:ext cx="0" cy="0"/>
          <a:chOff x="0" y="0"/>
          <a:chExt cx="0" cy="0"/>
        </a:xfrm>
      </p:grpSpPr>
      <p:sp>
        <p:nvSpPr>
          <p:cNvPr id="9" name="Rechthoe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hoe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014BA299-E5D1-44B5-8E7A-94692E3896CC}" type="datetimeFigureOut">
              <a:rPr lang="nl-NL" smtClean="0"/>
              <a:t>9-11-2018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2B4E9BE-2ED9-4E4F-837E-F2A26B2AA3A1}"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014BA299-E5D1-44B5-8E7A-94692E3896CC}" type="datetimeFigureOut">
              <a:rPr lang="nl-NL" smtClean="0"/>
              <a:t>9-11-2018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2B4E9BE-2ED9-4E4F-837E-F2A26B2AA3A1}"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nl-NL"/>
              <a:t>Klik om de modelstijlen te bewerken</a:t>
            </a:r>
          </a:p>
        </p:txBody>
      </p:sp>
      <p:sp>
        <p:nvSpPr>
          <p:cNvPr id="4" name="Tijdelijke aanduiding voor inhoud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teks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nl-NL"/>
              <a:t>Klik om de modelstijlen te bewerken</a:t>
            </a:r>
          </a:p>
        </p:txBody>
      </p:sp>
      <p:sp>
        <p:nvSpPr>
          <p:cNvPr id="6" name="Tijdelijke aanduiding voor inhoud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014BA299-E5D1-44B5-8E7A-94692E3896CC}" type="datetimeFigureOut">
              <a:rPr lang="nl-NL" smtClean="0"/>
              <a:t>9-11-2018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2B4E9BE-2ED9-4E4F-837E-F2A26B2AA3A1}"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014BA299-E5D1-44B5-8E7A-94692E3896CC}" type="datetimeFigureOut">
              <a:rPr lang="nl-NL" smtClean="0"/>
              <a:t>9-11-2018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2B4E9BE-2ED9-4E4F-837E-F2A26B2AA3A1}"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14BA299-E5D1-44B5-8E7A-94692E3896CC}" type="datetimeFigureOut">
              <a:rPr lang="nl-NL" smtClean="0"/>
              <a:t>9-11-2018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2B4E9BE-2ED9-4E4F-837E-F2A26B2AA3A1}"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nl-NL"/>
              <a:t>Klik om de stijl te bewerken</a:t>
            </a:r>
            <a:endParaRPr kumimoji="0" lang="en-US"/>
          </a:p>
        </p:txBody>
      </p:sp>
      <p:sp>
        <p:nvSpPr>
          <p:cNvPr id="3" name="Tijdelijke aanduiding voor inhoud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teks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nl-NL"/>
              <a:t>Klik om de modelstijlen te bewerken</a:t>
            </a:r>
          </a:p>
        </p:txBody>
      </p:sp>
      <p:sp>
        <p:nvSpPr>
          <p:cNvPr id="5" name="Tijdelijke aanduiding voor datum 4"/>
          <p:cNvSpPr>
            <a:spLocks noGrp="1"/>
          </p:cNvSpPr>
          <p:nvPr>
            <p:ph type="dt" sz="half" idx="10"/>
          </p:nvPr>
        </p:nvSpPr>
        <p:spPr/>
        <p:txBody>
          <a:bodyPr/>
          <a:lstStyle/>
          <a:p>
            <a:fld id="{014BA299-E5D1-44B5-8E7A-94692E3896CC}" type="datetimeFigureOut">
              <a:rPr lang="nl-NL" smtClean="0"/>
              <a:t>9-11-2018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2B4E9BE-2ED9-4E4F-837E-F2A26B2AA3A1}" type="slidenum">
              <a:rPr lang="nl-NL" smtClean="0"/>
              <a:t>‹nr.›</a:t>
            </a:fld>
            <a:endParaRPr lang="nl-NL"/>
          </a:p>
        </p:txBody>
      </p:sp>
      <p:sp>
        <p:nvSpPr>
          <p:cNvPr id="12" name="Rechthoe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nl-NL"/>
              <a:t>Klik om de stijl te bewerken</a:t>
            </a:r>
            <a:endParaRPr kumimoji="0" lang="en-US"/>
          </a:p>
        </p:txBody>
      </p:sp>
      <p:sp>
        <p:nvSpPr>
          <p:cNvPr id="3" name="Tijdelijke aanduiding voor afbeelding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nl-NL"/>
              <a:t>Klik op het pictogram als u een afbeelding wilt toevoegen</a:t>
            </a:r>
            <a:endParaRPr kumimoji="0" lang="en-US" dirty="0"/>
          </a:p>
        </p:txBody>
      </p:sp>
      <p:sp>
        <p:nvSpPr>
          <p:cNvPr id="4" name="Tijdelijke aanduiding voor teks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nl-NL"/>
              <a:t>Klik om de modelstijlen te bewerken</a:t>
            </a:r>
          </a:p>
        </p:txBody>
      </p:sp>
      <p:sp>
        <p:nvSpPr>
          <p:cNvPr id="5" name="Tijdelijke aanduiding voor datum 4"/>
          <p:cNvSpPr>
            <a:spLocks noGrp="1"/>
          </p:cNvSpPr>
          <p:nvPr>
            <p:ph type="dt" sz="half" idx="10"/>
          </p:nvPr>
        </p:nvSpPr>
        <p:spPr>
          <a:xfrm>
            <a:off x="164592" y="1170432"/>
            <a:ext cx="2523744" cy="201168"/>
          </a:xfrm>
        </p:spPr>
        <p:txBody>
          <a:bodyPr/>
          <a:lstStyle/>
          <a:p>
            <a:fld id="{014BA299-E5D1-44B5-8E7A-94692E3896CC}" type="datetimeFigureOut">
              <a:rPr lang="nl-NL" smtClean="0"/>
              <a:t>9-11-2018</a:t>
            </a:fld>
            <a:endParaRPr lang="nl-NL"/>
          </a:p>
        </p:txBody>
      </p:sp>
      <p:sp>
        <p:nvSpPr>
          <p:cNvPr id="11" name="Rechthoe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Tijdelijke aanduiding voor voettekst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nl-NL"/>
          </a:p>
        </p:txBody>
      </p:sp>
      <p:sp>
        <p:nvSpPr>
          <p:cNvPr id="7" name="Tijdelijke aanduiding voor dianummer 6"/>
          <p:cNvSpPr>
            <a:spLocks noGrp="1"/>
          </p:cNvSpPr>
          <p:nvPr>
            <p:ph type="sldNum" sz="quarter" idx="12"/>
          </p:nvPr>
        </p:nvSpPr>
        <p:spPr>
          <a:xfrm>
            <a:off x="8339328" y="1170432"/>
            <a:ext cx="733864" cy="201168"/>
          </a:xfrm>
        </p:spPr>
        <p:txBody>
          <a:bodyPr/>
          <a:lstStyle/>
          <a:p>
            <a:fld id="{32B4E9BE-2ED9-4E4F-837E-F2A26B2AA3A1}"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hoe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hthoe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jdelijke aanduiding voor titel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4" name="Tijdelijke aanduiding voor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14BA299-E5D1-44B5-8E7A-94692E3896CC}" type="datetimeFigureOut">
              <a:rPr lang="nl-NL" smtClean="0"/>
              <a:t>9-11-2018</a:t>
            </a:fld>
            <a:endParaRPr lang="nl-NL"/>
          </a:p>
        </p:txBody>
      </p:sp>
      <p:sp>
        <p:nvSpPr>
          <p:cNvPr id="5" name="Tijdelijke aanduiding voor voettekst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nl-NL"/>
          </a:p>
        </p:txBody>
      </p:sp>
      <p:sp>
        <p:nvSpPr>
          <p:cNvPr id="6" name="Tijdelijke aanduiding voor dianumm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2B4E9BE-2ED9-4E4F-837E-F2A26B2AA3A1}"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ieuwvmbo.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iQdMgZ-rSi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52264" y="548680"/>
            <a:ext cx="8439472" cy="4320480"/>
          </a:xfrm>
        </p:spPr>
        <p:txBody>
          <a:bodyPr>
            <a:normAutofit fontScale="90000"/>
          </a:bodyPr>
          <a:lstStyle/>
          <a:p>
            <a:r>
              <a:rPr lang="nl-NL" dirty="0"/>
              <a:t>Vmbo leerwegen en profielen</a:t>
            </a:r>
            <a:br>
              <a:rPr lang="nl-NL" dirty="0"/>
            </a:br>
            <a:r>
              <a:rPr lang="nl-NL" sz="3600" dirty="0"/>
              <a:t>-vmbo in beeld</a:t>
            </a:r>
            <a:br>
              <a:rPr lang="nl-NL" sz="3600" dirty="0"/>
            </a:br>
            <a:r>
              <a:rPr lang="nl-NL" sz="3600" dirty="0"/>
              <a:t>-voorstellen</a:t>
            </a:r>
            <a:br>
              <a:rPr lang="nl-NL" sz="3600" dirty="0"/>
            </a:br>
            <a:r>
              <a:rPr lang="nl-NL" sz="3600" dirty="0"/>
              <a:t>-vmbo-uitstroom</a:t>
            </a:r>
            <a:br>
              <a:rPr lang="nl-NL" sz="3600" dirty="0"/>
            </a:br>
            <a:r>
              <a:rPr lang="nl-NL" sz="3600" dirty="0"/>
              <a:t>-vmbo-beelden</a:t>
            </a:r>
            <a:br>
              <a:rPr lang="nl-NL" sz="3600" dirty="0"/>
            </a:br>
            <a:r>
              <a:rPr lang="nl-NL" sz="3600" dirty="0"/>
              <a:t>-leerwegen</a:t>
            </a:r>
            <a:br>
              <a:rPr lang="nl-NL" sz="3600" dirty="0"/>
            </a:br>
            <a:r>
              <a:rPr lang="nl-NL" sz="3600" dirty="0"/>
              <a:t>-profielen</a:t>
            </a:r>
            <a:br>
              <a:rPr lang="nl-NL" sz="3600" dirty="0"/>
            </a:br>
            <a:r>
              <a:rPr lang="nl-NL" sz="3600" dirty="0"/>
              <a:t>-vragen</a:t>
            </a:r>
          </a:p>
        </p:txBody>
      </p:sp>
    </p:spTree>
    <p:extLst>
      <p:ext uri="{BB962C8B-B14F-4D97-AF65-F5344CB8AC3E}">
        <p14:creationId xmlns:p14="http://schemas.microsoft.com/office/powerpoint/2010/main" val="2303555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EDF08B-5893-4104-A3A8-6C91FF4F0438}"/>
              </a:ext>
            </a:extLst>
          </p:cNvPr>
          <p:cNvSpPr>
            <a:spLocks noGrp="1"/>
          </p:cNvSpPr>
          <p:nvPr>
            <p:ph type="title"/>
          </p:nvPr>
        </p:nvSpPr>
        <p:spPr/>
        <p:txBody>
          <a:bodyPr/>
          <a:lstStyle/>
          <a:p>
            <a:r>
              <a:rPr lang="nl-NL" dirty="0"/>
              <a:t>Profielen</a:t>
            </a:r>
          </a:p>
        </p:txBody>
      </p:sp>
      <p:pic>
        <p:nvPicPr>
          <p:cNvPr id="4" name="Afbeelding 3">
            <a:extLst>
              <a:ext uri="{FF2B5EF4-FFF2-40B4-BE49-F238E27FC236}">
                <a16:creationId xmlns:a16="http://schemas.microsoft.com/office/drawing/2014/main" id="{EEF82642-CA14-4101-B4F2-54EA657B363C}"/>
              </a:ext>
            </a:extLst>
          </p:cNvPr>
          <p:cNvPicPr>
            <a:picLocks noChangeAspect="1"/>
          </p:cNvPicPr>
          <p:nvPr/>
        </p:nvPicPr>
        <p:blipFill>
          <a:blip r:embed="rId2"/>
          <a:stretch>
            <a:fillRect/>
          </a:stretch>
        </p:blipFill>
        <p:spPr>
          <a:xfrm>
            <a:off x="0" y="1844824"/>
            <a:ext cx="9144000" cy="4547681"/>
          </a:xfrm>
          <a:prstGeom prst="rect">
            <a:avLst/>
          </a:prstGeom>
        </p:spPr>
      </p:pic>
    </p:spTree>
    <p:extLst>
      <p:ext uri="{BB962C8B-B14F-4D97-AF65-F5344CB8AC3E}">
        <p14:creationId xmlns:p14="http://schemas.microsoft.com/office/powerpoint/2010/main" val="217678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082993-4859-4BD4-9A91-5668796C3CBA}"/>
              </a:ext>
            </a:extLst>
          </p:cNvPr>
          <p:cNvSpPr>
            <a:spLocks noGrp="1"/>
          </p:cNvSpPr>
          <p:nvPr>
            <p:ph type="title"/>
          </p:nvPr>
        </p:nvSpPr>
        <p:spPr/>
        <p:txBody>
          <a:bodyPr/>
          <a:lstStyle/>
          <a:p>
            <a:r>
              <a:rPr lang="nl-NL" dirty="0"/>
              <a:t>PIE</a:t>
            </a:r>
          </a:p>
        </p:txBody>
      </p:sp>
      <p:pic>
        <p:nvPicPr>
          <p:cNvPr id="4" name="Afbeelding 3">
            <a:extLst>
              <a:ext uri="{FF2B5EF4-FFF2-40B4-BE49-F238E27FC236}">
                <a16:creationId xmlns:a16="http://schemas.microsoft.com/office/drawing/2014/main" id="{A1868424-51A9-45DD-95AA-CC35BB4AE68F}"/>
              </a:ext>
            </a:extLst>
          </p:cNvPr>
          <p:cNvPicPr>
            <a:picLocks noChangeAspect="1"/>
          </p:cNvPicPr>
          <p:nvPr/>
        </p:nvPicPr>
        <p:blipFill rotWithShape="1">
          <a:blip r:embed="rId2"/>
          <a:srcRect b="52108"/>
          <a:stretch/>
        </p:blipFill>
        <p:spPr>
          <a:xfrm>
            <a:off x="323528" y="1772816"/>
            <a:ext cx="8049776" cy="4752528"/>
          </a:xfrm>
          <a:prstGeom prst="rect">
            <a:avLst/>
          </a:prstGeom>
        </p:spPr>
      </p:pic>
    </p:spTree>
    <p:extLst>
      <p:ext uri="{BB962C8B-B14F-4D97-AF65-F5344CB8AC3E}">
        <p14:creationId xmlns:p14="http://schemas.microsoft.com/office/powerpoint/2010/main" val="2067085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C0D90D-1236-4C04-B1F8-F372DFC2C2D2}"/>
              </a:ext>
            </a:extLst>
          </p:cNvPr>
          <p:cNvSpPr>
            <a:spLocks noGrp="1"/>
          </p:cNvSpPr>
          <p:nvPr>
            <p:ph type="title"/>
          </p:nvPr>
        </p:nvSpPr>
        <p:spPr/>
        <p:txBody>
          <a:bodyPr/>
          <a:lstStyle/>
          <a:p>
            <a:r>
              <a:rPr lang="nl-NL" dirty="0"/>
              <a:t>D&amp;P</a:t>
            </a:r>
          </a:p>
        </p:txBody>
      </p:sp>
      <p:pic>
        <p:nvPicPr>
          <p:cNvPr id="4" name="Afbeelding 3">
            <a:extLst>
              <a:ext uri="{FF2B5EF4-FFF2-40B4-BE49-F238E27FC236}">
                <a16:creationId xmlns:a16="http://schemas.microsoft.com/office/drawing/2014/main" id="{59438FA9-C834-45D1-80B1-519F0B76DD7E}"/>
              </a:ext>
            </a:extLst>
          </p:cNvPr>
          <p:cNvPicPr>
            <a:picLocks noChangeAspect="1"/>
          </p:cNvPicPr>
          <p:nvPr/>
        </p:nvPicPr>
        <p:blipFill rotWithShape="1">
          <a:blip r:embed="rId2"/>
          <a:srcRect b="17249"/>
          <a:stretch/>
        </p:blipFill>
        <p:spPr>
          <a:xfrm>
            <a:off x="997523" y="1628800"/>
            <a:ext cx="7148954" cy="4964552"/>
          </a:xfrm>
          <a:prstGeom prst="rect">
            <a:avLst/>
          </a:prstGeom>
        </p:spPr>
      </p:pic>
    </p:spTree>
    <p:extLst>
      <p:ext uri="{BB962C8B-B14F-4D97-AF65-F5344CB8AC3E}">
        <p14:creationId xmlns:p14="http://schemas.microsoft.com/office/powerpoint/2010/main" val="319452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4A3380-3E7A-4E59-96A7-0128632041B4}"/>
              </a:ext>
            </a:extLst>
          </p:cNvPr>
          <p:cNvSpPr>
            <a:spLocks noGrp="1"/>
          </p:cNvSpPr>
          <p:nvPr>
            <p:ph type="title"/>
          </p:nvPr>
        </p:nvSpPr>
        <p:spPr/>
        <p:txBody>
          <a:bodyPr/>
          <a:lstStyle/>
          <a:p>
            <a:r>
              <a:rPr lang="nl-NL" dirty="0"/>
              <a:t>Links</a:t>
            </a:r>
          </a:p>
        </p:txBody>
      </p:sp>
      <p:sp>
        <p:nvSpPr>
          <p:cNvPr id="3" name="Tijdelijke aanduiding voor inhoud 2">
            <a:extLst>
              <a:ext uri="{FF2B5EF4-FFF2-40B4-BE49-F238E27FC236}">
                <a16:creationId xmlns:a16="http://schemas.microsoft.com/office/drawing/2014/main" id="{5D01165C-AE95-4BAF-8470-B6D70058FD63}"/>
              </a:ext>
            </a:extLst>
          </p:cNvPr>
          <p:cNvSpPr>
            <a:spLocks noGrp="1"/>
          </p:cNvSpPr>
          <p:nvPr>
            <p:ph idx="1"/>
          </p:nvPr>
        </p:nvSpPr>
        <p:spPr/>
        <p:txBody>
          <a:bodyPr/>
          <a:lstStyle/>
          <a:p>
            <a:r>
              <a:rPr lang="nl-NL" dirty="0"/>
              <a:t>Nee heb je (Frans </a:t>
            </a:r>
            <a:r>
              <a:rPr lang="nl-NL" dirty="0" err="1"/>
              <a:t>Bromet</a:t>
            </a:r>
            <a:r>
              <a:rPr lang="nl-NL" dirty="0"/>
              <a:t>)</a:t>
            </a:r>
          </a:p>
          <a:p>
            <a:r>
              <a:rPr lang="nl-NL" dirty="0">
                <a:hlinkClick r:id="rId2"/>
              </a:rPr>
              <a:t>www.nieuwvmbo.nl</a:t>
            </a:r>
            <a:r>
              <a:rPr lang="nl-NL" dirty="0"/>
              <a:t> </a:t>
            </a:r>
          </a:p>
        </p:txBody>
      </p:sp>
    </p:spTree>
    <p:extLst>
      <p:ext uri="{BB962C8B-B14F-4D97-AF65-F5344CB8AC3E}">
        <p14:creationId xmlns:p14="http://schemas.microsoft.com/office/powerpoint/2010/main" val="4008100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a:hlinkClick r:id="" action="ppaction://media"/>
            <a:extLst>
              <a:ext uri="{FF2B5EF4-FFF2-40B4-BE49-F238E27FC236}">
                <a16:creationId xmlns:a16="http://schemas.microsoft.com/office/drawing/2014/main" id="{096F255A-85C0-4360-89DD-894DEE1EB26C}"/>
              </a:ext>
            </a:extLst>
          </p:cNvPr>
          <p:cNvPicPr>
            <a:picLocks noRot="1" noChangeAspect="1"/>
          </p:cNvPicPr>
          <p:nvPr>
            <a:videoFile r:link="rId1"/>
          </p:nvPr>
        </p:nvPicPr>
        <p:blipFill>
          <a:blip r:embed="rId3"/>
          <a:stretch>
            <a:fillRect/>
          </a:stretch>
        </p:blipFill>
        <p:spPr>
          <a:xfrm>
            <a:off x="0" y="1412776"/>
            <a:ext cx="9168341" cy="5157192"/>
          </a:xfrm>
          <a:prstGeom prst="rect">
            <a:avLst/>
          </a:prstGeom>
        </p:spPr>
      </p:pic>
      <p:sp>
        <p:nvSpPr>
          <p:cNvPr id="7" name="Titel 1">
            <a:extLst>
              <a:ext uri="{FF2B5EF4-FFF2-40B4-BE49-F238E27FC236}">
                <a16:creationId xmlns:a16="http://schemas.microsoft.com/office/drawing/2014/main" id="{CD0149B7-13CD-4FFE-BC1B-9B92109E9117}"/>
              </a:ext>
            </a:extLst>
          </p:cNvPr>
          <p:cNvSpPr>
            <a:spLocks noGrp="1"/>
          </p:cNvSpPr>
          <p:nvPr>
            <p:ph type="title"/>
          </p:nvPr>
        </p:nvSpPr>
        <p:spPr>
          <a:xfrm>
            <a:off x="457200" y="155448"/>
            <a:ext cx="8229600" cy="1252728"/>
          </a:xfrm>
        </p:spPr>
        <p:txBody>
          <a:bodyPr/>
          <a:lstStyle/>
          <a:p>
            <a:r>
              <a:rPr lang="nl-NL" dirty="0"/>
              <a:t>Nee heb je</a:t>
            </a:r>
          </a:p>
        </p:txBody>
      </p:sp>
    </p:spTree>
    <p:extLst>
      <p:ext uri="{BB962C8B-B14F-4D97-AF65-F5344CB8AC3E}">
        <p14:creationId xmlns:p14="http://schemas.microsoft.com/office/powerpoint/2010/main" val="376328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3B2C31-5A41-4593-9FA9-926911624812}"/>
              </a:ext>
            </a:extLst>
          </p:cNvPr>
          <p:cNvSpPr>
            <a:spLocks noGrp="1"/>
          </p:cNvSpPr>
          <p:nvPr>
            <p:ph type="title"/>
          </p:nvPr>
        </p:nvSpPr>
        <p:spPr/>
        <p:txBody>
          <a:bodyPr/>
          <a:lstStyle/>
          <a:p>
            <a:r>
              <a:rPr lang="nl-NL" dirty="0"/>
              <a:t>Vmbo in het kort</a:t>
            </a:r>
          </a:p>
        </p:txBody>
      </p:sp>
      <p:sp>
        <p:nvSpPr>
          <p:cNvPr id="6" name="Tijdelijke aanduiding voor inhoud 5">
            <a:extLst>
              <a:ext uri="{FF2B5EF4-FFF2-40B4-BE49-F238E27FC236}">
                <a16:creationId xmlns:a16="http://schemas.microsoft.com/office/drawing/2014/main" id="{3902F81A-0CA2-4782-AB24-A92A717FB48E}"/>
              </a:ext>
            </a:extLst>
          </p:cNvPr>
          <p:cNvSpPr>
            <a:spLocks noGrp="1"/>
          </p:cNvSpPr>
          <p:nvPr>
            <p:ph idx="1"/>
          </p:nvPr>
        </p:nvSpPr>
        <p:spPr>
          <a:xfrm>
            <a:off x="457200" y="1775191"/>
            <a:ext cx="8229600" cy="4750153"/>
          </a:xfrm>
        </p:spPr>
        <p:txBody>
          <a:bodyPr>
            <a:normAutofit/>
          </a:bodyPr>
          <a:lstStyle/>
          <a:p>
            <a:r>
              <a:rPr lang="nl-NL" dirty="0">
                <a:sym typeface="Wingdings" panose="05000000000000000000" pitchFamily="2" charset="2"/>
              </a:rPr>
              <a:t>Vmbo-t: </a:t>
            </a:r>
            <a:r>
              <a:rPr lang="nl-NL" sz="2500" dirty="0">
                <a:sym typeface="Wingdings" panose="05000000000000000000" pitchFamily="2" charset="2"/>
              </a:rPr>
              <a:t>theoretische leerweg, mavo</a:t>
            </a:r>
          </a:p>
          <a:p>
            <a:r>
              <a:rPr lang="nl-NL" dirty="0">
                <a:sym typeface="Wingdings" panose="05000000000000000000" pitchFamily="2" charset="2"/>
              </a:rPr>
              <a:t>Vmbo-g: </a:t>
            </a:r>
            <a:r>
              <a:rPr lang="nl-NL" sz="2500" dirty="0">
                <a:sym typeface="Wingdings" panose="05000000000000000000" pitchFamily="2" charset="2"/>
              </a:rPr>
              <a:t>gemengd, hetzelfde niveau als vmbo-t, ook een praktisch vak</a:t>
            </a:r>
          </a:p>
          <a:p>
            <a:r>
              <a:rPr lang="nl-NL" dirty="0">
                <a:sym typeface="Wingdings" panose="05000000000000000000" pitchFamily="2" charset="2"/>
              </a:rPr>
              <a:t>Vmbo-k: </a:t>
            </a:r>
            <a:r>
              <a:rPr lang="nl-NL" sz="2500" dirty="0">
                <a:sym typeface="Wingdings" panose="05000000000000000000" pitchFamily="2" charset="2"/>
              </a:rPr>
              <a:t>kaderberoepsgerichte leerweg, veel praktijk, niveau ligt dicht bij vmbo-t</a:t>
            </a:r>
          </a:p>
          <a:p>
            <a:r>
              <a:rPr lang="nl-NL" dirty="0">
                <a:sym typeface="Wingdings" panose="05000000000000000000" pitchFamily="2" charset="2"/>
              </a:rPr>
              <a:t>Vmbo-b: </a:t>
            </a:r>
            <a:r>
              <a:rPr lang="nl-NL" sz="2500" dirty="0">
                <a:sym typeface="Wingdings" panose="05000000000000000000" pitchFamily="2" charset="2"/>
              </a:rPr>
              <a:t>basisberoepsgerichte leerweg, veel praktijk, niveau lager dan op vmbo-k</a:t>
            </a:r>
          </a:p>
          <a:p>
            <a:endParaRPr lang="nl-NL" dirty="0"/>
          </a:p>
        </p:txBody>
      </p:sp>
    </p:spTree>
    <p:extLst>
      <p:ext uri="{BB962C8B-B14F-4D97-AF65-F5344CB8AC3E}">
        <p14:creationId xmlns:p14="http://schemas.microsoft.com/office/powerpoint/2010/main" val="216221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Wiskunde</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56793"/>
            <a:ext cx="5906629"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0272" y="4293096"/>
            <a:ext cx="7565926" cy="21545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vak 4"/>
          <p:cNvSpPr txBox="1"/>
          <p:nvPr/>
        </p:nvSpPr>
        <p:spPr>
          <a:xfrm>
            <a:off x="6516216" y="2060848"/>
            <a:ext cx="1872208" cy="830997"/>
          </a:xfrm>
          <a:prstGeom prst="rect">
            <a:avLst/>
          </a:prstGeom>
          <a:noFill/>
        </p:spPr>
        <p:txBody>
          <a:bodyPr wrap="square" rtlCol="0">
            <a:spAutoFit/>
          </a:bodyPr>
          <a:lstStyle/>
          <a:p>
            <a:r>
              <a:rPr lang="nl-NL" sz="4800" b="1" dirty="0">
                <a:solidFill>
                  <a:srgbClr val="FF0000"/>
                </a:solidFill>
              </a:rPr>
              <a:t>BASIS</a:t>
            </a:r>
          </a:p>
        </p:txBody>
      </p:sp>
      <p:sp>
        <p:nvSpPr>
          <p:cNvPr id="8" name="Tekstvak 7"/>
          <p:cNvSpPr txBox="1"/>
          <p:nvPr/>
        </p:nvSpPr>
        <p:spPr>
          <a:xfrm>
            <a:off x="323528" y="5370359"/>
            <a:ext cx="2232248" cy="830997"/>
          </a:xfrm>
          <a:prstGeom prst="rect">
            <a:avLst/>
          </a:prstGeom>
          <a:noFill/>
        </p:spPr>
        <p:txBody>
          <a:bodyPr wrap="square" rtlCol="0">
            <a:spAutoFit/>
          </a:bodyPr>
          <a:lstStyle/>
          <a:p>
            <a:r>
              <a:rPr lang="nl-NL" sz="4800" b="1" dirty="0">
                <a:solidFill>
                  <a:srgbClr val="FF0000"/>
                </a:solidFill>
              </a:rPr>
              <a:t>KADER</a:t>
            </a:r>
          </a:p>
        </p:txBody>
      </p:sp>
    </p:spTree>
    <p:extLst>
      <p:ext uri="{BB962C8B-B14F-4D97-AF65-F5344CB8AC3E}">
        <p14:creationId xmlns:p14="http://schemas.microsoft.com/office/powerpoint/2010/main" val="619206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Som 178 + 179, blz. 92</a:t>
            </a: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876" t="18284" r="37315" b="19776"/>
          <a:stretch/>
        </p:blipFill>
        <p:spPr bwMode="auto">
          <a:xfrm>
            <a:off x="4535488" y="2780928"/>
            <a:ext cx="4608512" cy="3768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kstvak 5"/>
          <p:cNvSpPr txBox="1"/>
          <p:nvPr/>
        </p:nvSpPr>
        <p:spPr>
          <a:xfrm>
            <a:off x="26368" y="1700808"/>
            <a:ext cx="1872208" cy="830997"/>
          </a:xfrm>
          <a:prstGeom prst="rect">
            <a:avLst/>
          </a:prstGeom>
          <a:noFill/>
        </p:spPr>
        <p:txBody>
          <a:bodyPr wrap="square" rtlCol="0">
            <a:spAutoFit/>
          </a:bodyPr>
          <a:lstStyle/>
          <a:p>
            <a:r>
              <a:rPr lang="nl-NL" sz="4800" b="1" dirty="0">
                <a:solidFill>
                  <a:srgbClr val="FF0000"/>
                </a:solidFill>
              </a:rPr>
              <a:t>BASIS</a:t>
            </a:r>
          </a:p>
        </p:txBody>
      </p:sp>
      <p:sp>
        <p:nvSpPr>
          <p:cNvPr id="7" name="Tekstvak 6"/>
          <p:cNvSpPr txBox="1"/>
          <p:nvPr/>
        </p:nvSpPr>
        <p:spPr>
          <a:xfrm>
            <a:off x="4526157" y="1799240"/>
            <a:ext cx="2232248" cy="830997"/>
          </a:xfrm>
          <a:prstGeom prst="rect">
            <a:avLst/>
          </a:prstGeom>
          <a:noFill/>
        </p:spPr>
        <p:txBody>
          <a:bodyPr wrap="square" rtlCol="0">
            <a:spAutoFit/>
          </a:bodyPr>
          <a:lstStyle/>
          <a:p>
            <a:r>
              <a:rPr lang="nl-NL" sz="4800" b="1" dirty="0">
                <a:solidFill>
                  <a:srgbClr val="FF0000"/>
                </a:solidFill>
              </a:rPr>
              <a:t>KADER</a:t>
            </a:r>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097" t="34248" r="64337" b="47959"/>
          <a:stretch/>
        </p:blipFill>
        <p:spPr bwMode="auto">
          <a:xfrm>
            <a:off x="179512" y="2472610"/>
            <a:ext cx="2995126" cy="1735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4072" t="34248" r="30281" b="47959"/>
          <a:stretch/>
        </p:blipFill>
        <p:spPr bwMode="auto">
          <a:xfrm>
            <a:off x="179512" y="3340357"/>
            <a:ext cx="3126970" cy="1735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9153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Engels</a:t>
            </a:r>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3540870753"/>
              </p:ext>
            </p:extLst>
          </p:nvPr>
        </p:nvGraphicFramePr>
        <p:xfrm>
          <a:off x="467544" y="2302024"/>
          <a:ext cx="5849620" cy="838200"/>
        </p:xfrm>
        <a:graphic>
          <a:graphicData uri="http://schemas.openxmlformats.org/drawingml/2006/table">
            <a:tbl>
              <a:tblPr firstRow="1" firstCol="1" lastRow="1" lastCol="1" bandRow="1" bandCol="1">
                <a:tableStyleId>{D7AC3CCA-C797-4891-BE02-D94E43425B78}</a:tableStyleId>
              </a:tblPr>
              <a:tblGrid>
                <a:gridCol w="974725">
                  <a:extLst>
                    <a:ext uri="{9D8B030D-6E8A-4147-A177-3AD203B41FA5}">
                      <a16:colId xmlns:a16="http://schemas.microsoft.com/office/drawing/2014/main" val="20000"/>
                    </a:ext>
                  </a:extLst>
                </a:gridCol>
                <a:gridCol w="974725">
                  <a:extLst>
                    <a:ext uri="{9D8B030D-6E8A-4147-A177-3AD203B41FA5}">
                      <a16:colId xmlns:a16="http://schemas.microsoft.com/office/drawing/2014/main" val="20001"/>
                    </a:ext>
                  </a:extLst>
                </a:gridCol>
                <a:gridCol w="974725">
                  <a:extLst>
                    <a:ext uri="{9D8B030D-6E8A-4147-A177-3AD203B41FA5}">
                      <a16:colId xmlns:a16="http://schemas.microsoft.com/office/drawing/2014/main" val="20002"/>
                    </a:ext>
                  </a:extLst>
                </a:gridCol>
                <a:gridCol w="974725">
                  <a:extLst>
                    <a:ext uri="{9D8B030D-6E8A-4147-A177-3AD203B41FA5}">
                      <a16:colId xmlns:a16="http://schemas.microsoft.com/office/drawing/2014/main" val="20003"/>
                    </a:ext>
                  </a:extLst>
                </a:gridCol>
                <a:gridCol w="975360">
                  <a:extLst>
                    <a:ext uri="{9D8B030D-6E8A-4147-A177-3AD203B41FA5}">
                      <a16:colId xmlns:a16="http://schemas.microsoft.com/office/drawing/2014/main" val="20004"/>
                    </a:ext>
                  </a:extLst>
                </a:gridCol>
                <a:gridCol w="975360">
                  <a:extLst>
                    <a:ext uri="{9D8B030D-6E8A-4147-A177-3AD203B41FA5}">
                      <a16:colId xmlns:a16="http://schemas.microsoft.com/office/drawing/2014/main" val="20005"/>
                    </a:ext>
                  </a:extLst>
                </a:gridCol>
              </a:tblGrid>
              <a:tr h="0">
                <a:tc>
                  <a:txBody>
                    <a:bodyPr/>
                    <a:lstStyle/>
                    <a:p>
                      <a:pPr>
                        <a:spcAft>
                          <a:spcPts val="600"/>
                        </a:spcAft>
                      </a:pPr>
                      <a:r>
                        <a:rPr lang="en-GB" sz="1100" dirty="0">
                          <a:effectLst/>
                        </a:rPr>
                        <a:t>loves</a:t>
                      </a:r>
                      <a:endParaRPr lang="nl-NL" sz="1200" dirty="0">
                        <a:effectLst/>
                        <a:latin typeface="Arial"/>
                        <a:ea typeface="Times New Roman"/>
                      </a:endParaRPr>
                    </a:p>
                  </a:txBody>
                  <a:tcPr marL="68580" marR="68580" marT="0" marB="0"/>
                </a:tc>
                <a:tc>
                  <a:txBody>
                    <a:bodyPr/>
                    <a:lstStyle/>
                    <a:p>
                      <a:pPr>
                        <a:spcAft>
                          <a:spcPts val="600"/>
                        </a:spcAft>
                      </a:pPr>
                      <a:r>
                        <a:rPr lang="en-GB" sz="1100">
                          <a:effectLst/>
                        </a:rPr>
                        <a:t>girls</a:t>
                      </a:r>
                      <a:endParaRPr lang="nl-NL" sz="1200">
                        <a:effectLst/>
                        <a:latin typeface="Arial"/>
                        <a:ea typeface="Times New Roman"/>
                      </a:endParaRPr>
                    </a:p>
                  </a:txBody>
                  <a:tcPr marL="68580" marR="68580" marT="0" marB="0"/>
                </a:tc>
                <a:tc>
                  <a:txBody>
                    <a:bodyPr/>
                    <a:lstStyle/>
                    <a:p>
                      <a:pPr>
                        <a:spcAft>
                          <a:spcPts val="600"/>
                        </a:spcAft>
                      </a:pPr>
                      <a:r>
                        <a:rPr lang="en-GB" sz="1100">
                          <a:effectLst/>
                        </a:rPr>
                        <a:t>he</a:t>
                      </a:r>
                      <a:endParaRPr lang="nl-NL" sz="1200">
                        <a:effectLst/>
                        <a:latin typeface="Arial"/>
                        <a:ea typeface="Times New Roman"/>
                      </a:endParaRPr>
                    </a:p>
                  </a:txBody>
                  <a:tcPr marL="68580" marR="68580" marT="0" marB="0"/>
                </a:tc>
                <a:tc>
                  <a:txBody>
                    <a:bodyPr/>
                    <a:lstStyle/>
                    <a:p>
                      <a:pPr>
                        <a:spcAft>
                          <a:spcPts val="600"/>
                        </a:spcAft>
                      </a:pPr>
                      <a:r>
                        <a:rPr lang="en-GB" sz="1100">
                          <a:effectLst/>
                        </a:rPr>
                        <a:t>going to</a:t>
                      </a:r>
                      <a:endParaRPr lang="nl-NL" sz="1200">
                        <a:effectLst/>
                        <a:latin typeface="Arial"/>
                        <a:ea typeface="Times New Roman"/>
                      </a:endParaRPr>
                    </a:p>
                  </a:txBody>
                  <a:tcPr marL="68580" marR="68580" marT="0" marB="0"/>
                </a:tc>
                <a:tc>
                  <a:txBody>
                    <a:bodyPr/>
                    <a:lstStyle/>
                    <a:p>
                      <a:pPr>
                        <a:spcAft>
                          <a:spcPts val="600"/>
                        </a:spcAft>
                      </a:pPr>
                      <a:r>
                        <a:rPr lang="en-GB" sz="1100">
                          <a:effectLst/>
                        </a:rPr>
                        <a:t>pets</a:t>
                      </a:r>
                      <a:endParaRPr lang="nl-NL" sz="1200">
                        <a:effectLst/>
                        <a:latin typeface="Arial"/>
                        <a:ea typeface="Times New Roman"/>
                      </a:endParaRPr>
                    </a:p>
                  </a:txBody>
                  <a:tcPr marL="68580" marR="68580" marT="0" marB="0"/>
                </a:tc>
                <a:tc>
                  <a:txBody>
                    <a:bodyPr/>
                    <a:lstStyle/>
                    <a:p>
                      <a:pPr>
                        <a:spcAft>
                          <a:spcPts val="600"/>
                        </a:spcAft>
                      </a:pPr>
                      <a:r>
                        <a:rPr lang="en-GB" sz="1100">
                          <a:effectLst/>
                        </a:rPr>
                        <a:t>love</a:t>
                      </a:r>
                      <a:endParaRPr lang="nl-NL" sz="1200">
                        <a:effectLst/>
                        <a:latin typeface="Arial"/>
                        <a:ea typeface="Times New Roman"/>
                      </a:endParaRPr>
                    </a:p>
                  </a:txBody>
                  <a:tcPr marL="68580" marR="68580" marT="0" marB="0"/>
                </a:tc>
                <a:extLst>
                  <a:ext uri="{0D108BD9-81ED-4DB2-BD59-A6C34878D82A}">
                    <a16:rowId xmlns:a16="http://schemas.microsoft.com/office/drawing/2014/main" val="10000"/>
                  </a:ext>
                </a:extLst>
              </a:tr>
              <a:tr h="0">
                <a:tc>
                  <a:txBody>
                    <a:bodyPr/>
                    <a:lstStyle/>
                    <a:p>
                      <a:pPr>
                        <a:spcAft>
                          <a:spcPts val="600"/>
                        </a:spcAft>
                      </a:pPr>
                      <a:r>
                        <a:rPr lang="en-GB" sz="1100">
                          <a:effectLst/>
                        </a:rPr>
                        <a:t>the zoo</a:t>
                      </a:r>
                      <a:endParaRPr lang="nl-NL" sz="1200">
                        <a:effectLst/>
                        <a:latin typeface="Arial"/>
                        <a:ea typeface="Times New Roman"/>
                      </a:endParaRPr>
                    </a:p>
                  </a:txBody>
                  <a:tcPr marL="68580" marR="68580" marT="0" marB="0"/>
                </a:tc>
                <a:tc>
                  <a:txBody>
                    <a:bodyPr/>
                    <a:lstStyle/>
                    <a:p>
                      <a:pPr>
                        <a:spcAft>
                          <a:spcPts val="600"/>
                        </a:spcAft>
                      </a:pPr>
                      <a:r>
                        <a:rPr lang="en-GB" sz="1100">
                          <a:effectLst/>
                        </a:rPr>
                        <a:t>on the computer</a:t>
                      </a:r>
                      <a:endParaRPr lang="nl-NL" sz="1200">
                        <a:effectLst/>
                        <a:latin typeface="Arial"/>
                        <a:ea typeface="Times New Roman"/>
                      </a:endParaRPr>
                    </a:p>
                  </a:txBody>
                  <a:tcPr marL="68580" marR="68580" marT="0" marB="0"/>
                </a:tc>
                <a:tc>
                  <a:txBody>
                    <a:bodyPr/>
                    <a:lstStyle/>
                    <a:p>
                      <a:pPr>
                        <a:spcAft>
                          <a:spcPts val="600"/>
                        </a:spcAft>
                      </a:pPr>
                      <a:r>
                        <a:rPr lang="en-GB" sz="1100">
                          <a:effectLst/>
                        </a:rPr>
                        <a:t>chatting</a:t>
                      </a:r>
                      <a:endParaRPr lang="nl-NL" sz="1200">
                        <a:effectLst/>
                        <a:latin typeface="Arial"/>
                        <a:ea typeface="Times New Roman"/>
                      </a:endParaRPr>
                    </a:p>
                  </a:txBody>
                  <a:tcPr marL="68580" marR="68580" marT="0" marB="0"/>
                </a:tc>
                <a:tc>
                  <a:txBody>
                    <a:bodyPr/>
                    <a:lstStyle/>
                    <a:p>
                      <a:pPr>
                        <a:spcAft>
                          <a:spcPts val="600"/>
                        </a:spcAft>
                      </a:pPr>
                      <a:r>
                        <a:rPr lang="en-GB" sz="1100">
                          <a:effectLst/>
                        </a:rPr>
                        <a:t>is</a:t>
                      </a:r>
                      <a:endParaRPr lang="nl-NL" sz="1200">
                        <a:effectLst/>
                        <a:latin typeface="Arial"/>
                        <a:ea typeface="Times New Roman"/>
                      </a:endParaRPr>
                    </a:p>
                  </a:txBody>
                  <a:tcPr marL="68580" marR="68580" marT="0" marB="0"/>
                </a:tc>
                <a:tc>
                  <a:txBody>
                    <a:bodyPr/>
                    <a:lstStyle/>
                    <a:p>
                      <a:pPr>
                        <a:spcAft>
                          <a:spcPts val="600"/>
                        </a:spcAft>
                      </a:pPr>
                      <a:r>
                        <a:rPr lang="en-GB" sz="1100">
                          <a:effectLst/>
                        </a:rPr>
                        <a:t>old </a:t>
                      </a:r>
                      <a:endParaRPr lang="nl-NL" sz="1200">
                        <a:effectLst/>
                        <a:latin typeface="Arial"/>
                        <a:ea typeface="Times New Roman"/>
                      </a:endParaRPr>
                    </a:p>
                  </a:txBody>
                  <a:tcPr marL="68580" marR="68580" marT="0" marB="0"/>
                </a:tc>
                <a:tc>
                  <a:txBody>
                    <a:bodyPr/>
                    <a:lstStyle/>
                    <a:p>
                      <a:pPr>
                        <a:spcAft>
                          <a:spcPts val="600"/>
                        </a:spcAft>
                      </a:pPr>
                      <a:r>
                        <a:rPr lang="en-GB" sz="1100">
                          <a:effectLst/>
                        </a:rPr>
                        <a:t>sleeps</a:t>
                      </a:r>
                      <a:endParaRPr lang="nl-NL" sz="1200">
                        <a:effectLst/>
                        <a:latin typeface="Arial"/>
                        <a:ea typeface="Times New Roman"/>
                      </a:endParaRPr>
                    </a:p>
                  </a:txBody>
                  <a:tcPr marL="68580" marR="68580" marT="0" marB="0"/>
                </a:tc>
                <a:extLst>
                  <a:ext uri="{0D108BD9-81ED-4DB2-BD59-A6C34878D82A}">
                    <a16:rowId xmlns:a16="http://schemas.microsoft.com/office/drawing/2014/main" val="10001"/>
                  </a:ext>
                </a:extLst>
              </a:tr>
              <a:tr h="0">
                <a:tc>
                  <a:txBody>
                    <a:bodyPr/>
                    <a:lstStyle/>
                    <a:p>
                      <a:pPr>
                        <a:spcAft>
                          <a:spcPts val="600"/>
                        </a:spcAft>
                      </a:pPr>
                      <a:r>
                        <a:rPr lang="en-GB" sz="1100">
                          <a:effectLst/>
                        </a:rPr>
                        <a:t>my cat</a:t>
                      </a:r>
                      <a:endParaRPr lang="nl-NL" sz="1200">
                        <a:effectLst/>
                        <a:latin typeface="Arial"/>
                        <a:ea typeface="Times New Roman"/>
                      </a:endParaRPr>
                    </a:p>
                  </a:txBody>
                  <a:tcPr marL="68580" marR="68580" marT="0" marB="0"/>
                </a:tc>
                <a:tc>
                  <a:txBody>
                    <a:bodyPr/>
                    <a:lstStyle/>
                    <a:p>
                      <a:pPr>
                        <a:spcAft>
                          <a:spcPts val="600"/>
                        </a:spcAft>
                      </a:pPr>
                      <a:r>
                        <a:rPr lang="en-GB" sz="1100">
                          <a:effectLst/>
                        </a:rPr>
                        <a:t>very friendly</a:t>
                      </a:r>
                      <a:endParaRPr lang="nl-NL" sz="1200">
                        <a:effectLst/>
                        <a:latin typeface="Arial"/>
                        <a:ea typeface="Times New Roman"/>
                      </a:endParaRPr>
                    </a:p>
                  </a:txBody>
                  <a:tcPr marL="68580" marR="68580" marT="0" marB="0"/>
                </a:tc>
                <a:tc>
                  <a:txBody>
                    <a:bodyPr/>
                    <a:lstStyle/>
                    <a:p>
                      <a:pPr>
                        <a:spcAft>
                          <a:spcPts val="600"/>
                        </a:spcAft>
                      </a:pPr>
                      <a:r>
                        <a:rPr lang="en-GB" sz="1100">
                          <a:effectLst/>
                        </a:rPr>
                        <a:t>a lot</a:t>
                      </a:r>
                      <a:endParaRPr lang="nl-NL" sz="1200">
                        <a:effectLst/>
                        <a:latin typeface="Arial"/>
                        <a:ea typeface="Times New Roman"/>
                      </a:endParaRPr>
                    </a:p>
                  </a:txBody>
                  <a:tcPr marL="68580" marR="68580" marT="0" marB="0"/>
                </a:tc>
                <a:tc>
                  <a:txBody>
                    <a:bodyPr/>
                    <a:lstStyle/>
                    <a:p>
                      <a:pPr>
                        <a:spcAft>
                          <a:spcPts val="600"/>
                        </a:spcAft>
                      </a:pPr>
                      <a:r>
                        <a:rPr lang="en-GB" sz="1100">
                          <a:effectLst/>
                        </a:rPr>
                        <a:t>my hamster</a:t>
                      </a:r>
                      <a:endParaRPr lang="nl-NL" sz="1200">
                        <a:effectLst/>
                        <a:latin typeface="Arial"/>
                        <a:ea typeface="Times New Roman"/>
                      </a:endParaRPr>
                    </a:p>
                  </a:txBody>
                  <a:tcPr marL="68580" marR="68580" marT="0" marB="0"/>
                </a:tc>
                <a:tc>
                  <a:txBody>
                    <a:bodyPr/>
                    <a:lstStyle/>
                    <a:p>
                      <a:pPr>
                        <a:spcAft>
                          <a:spcPts val="600"/>
                        </a:spcAft>
                      </a:pPr>
                      <a:r>
                        <a:rPr lang="en-GB" sz="1100">
                          <a:effectLst/>
                        </a:rPr>
                        <a:t>don’t like</a:t>
                      </a:r>
                      <a:endParaRPr lang="nl-NL" sz="1200">
                        <a:effectLst/>
                        <a:latin typeface="Arial"/>
                        <a:ea typeface="Times New Roman"/>
                      </a:endParaRPr>
                    </a:p>
                  </a:txBody>
                  <a:tcPr marL="68580" marR="68580" marT="0" marB="0"/>
                </a:tc>
                <a:tc>
                  <a:txBody>
                    <a:bodyPr/>
                    <a:lstStyle/>
                    <a:p>
                      <a:pPr>
                        <a:spcAft>
                          <a:spcPts val="600"/>
                        </a:spcAft>
                      </a:pPr>
                      <a:r>
                        <a:rPr lang="en-GB" sz="1100">
                          <a:effectLst/>
                        </a:rPr>
                        <a:t>walking</a:t>
                      </a:r>
                      <a:endParaRPr lang="nl-NL" sz="1200">
                        <a:effectLst/>
                        <a:latin typeface="Arial"/>
                        <a:ea typeface="Times New Roman"/>
                      </a:endParaRPr>
                    </a:p>
                  </a:txBody>
                  <a:tcPr marL="68580" marR="68580" marT="0" marB="0"/>
                </a:tc>
                <a:extLst>
                  <a:ext uri="{0D108BD9-81ED-4DB2-BD59-A6C34878D82A}">
                    <a16:rowId xmlns:a16="http://schemas.microsoft.com/office/drawing/2014/main" val="10002"/>
                  </a:ext>
                </a:extLst>
              </a:tr>
              <a:tr h="0">
                <a:tc>
                  <a:txBody>
                    <a:bodyPr/>
                    <a:lstStyle/>
                    <a:p>
                      <a:pPr>
                        <a:spcAft>
                          <a:spcPts val="600"/>
                        </a:spcAft>
                      </a:pPr>
                      <a:r>
                        <a:rPr lang="en-GB" sz="1100" dirty="0">
                          <a:effectLst/>
                        </a:rPr>
                        <a:t>the dog</a:t>
                      </a:r>
                      <a:endParaRPr lang="nl-NL" sz="1200" dirty="0">
                        <a:effectLst/>
                        <a:latin typeface="Arial"/>
                        <a:ea typeface="Times New Roman"/>
                      </a:endParaRPr>
                    </a:p>
                  </a:txBody>
                  <a:tcPr marL="68580" marR="68580" marT="0" marB="0"/>
                </a:tc>
                <a:tc>
                  <a:txBody>
                    <a:bodyPr/>
                    <a:lstStyle/>
                    <a:p>
                      <a:pPr>
                        <a:spcAft>
                          <a:spcPts val="600"/>
                        </a:spcAft>
                      </a:pPr>
                      <a:r>
                        <a:rPr lang="en-GB" sz="1100" dirty="0">
                          <a:effectLst/>
                        </a:rPr>
                        <a:t>my sister</a:t>
                      </a:r>
                      <a:endParaRPr lang="nl-NL" sz="1200" dirty="0">
                        <a:effectLst/>
                        <a:latin typeface="Arial"/>
                        <a:ea typeface="Times New Roman"/>
                      </a:endParaRPr>
                    </a:p>
                  </a:txBody>
                  <a:tcPr marL="68580" marR="68580" marT="0" marB="0"/>
                </a:tc>
                <a:tc>
                  <a:txBody>
                    <a:bodyPr/>
                    <a:lstStyle/>
                    <a:p>
                      <a:pPr>
                        <a:spcAft>
                          <a:spcPts val="600"/>
                        </a:spcAft>
                      </a:pPr>
                      <a:r>
                        <a:rPr lang="en-GB" sz="1100">
                          <a:effectLst/>
                        </a:rPr>
                        <a:t>hates</a:t>
                      </a:r>
                      <a:endParaRPr lang="nl-NL" sz="1200">
                        <a:effectLst/>
                        <a:latin typeface="Arial"/>
                        <a:ea typeface="Times New Roman"/>
                      </a:endParaRPr>
                    </a:p>
                  </a:txBody>
                  <a:tcPr marL="68580" marR="68580" marT="0" marB="0"/>
                </a:tc>
                <a:tc>
                  <a:txBody>
                    <a:bodyPr/>
                    <a:lstStyle/>
                    <a:p>
                      <a:pPr>
                        <a:spcAft>
                          <a:spcPts val="600"/>
                        </a:spcAft>
                      </a:pPr>
                      <a:r>
                        <a:rPr lang="en-GB" sz="1100">
                          <a:effectLst/>
                        </a:rPr>
                        <a:t>I</a:t>
                      </a:r>
                      <a:endParaRPr lang="nl-NL" sz="1200">
                        <a:effectLst/>
                        <a:latin typeface="Arial"/>
                        <a:ea typeface="Times New Roman"/>
                      </a:endParaRPr>
                    </a:p>
                  </a:txBody>
                  <a:tcPr marL="68580" marR="68580" marT="0" marB="0"/>
                </a:tc>
                <a:tc>
                  <a:txBody>
                    <a:bodyPr/>
                    <a:lstStyle/>
                    <a:p>
                      <a:pPr>
                        <a:spcAft>
                          <a:spcPts val="600"/>
                        </a:spcAft>
                      </a:pPr>
                      <a:r>
                        <a:rPr lang="en-GB" sz="1100">
                          <a:effectLst/>
                        </a:rPr>
                        <a:t>all animals</a:t>
                      </a:r>
                      <a:endParaRPr lang="nl-NL" sz="1200">
                        <a:effectLst/>
                        <a:latin typeface="Arial"/>
                        <a:ea typeface="Times New Roman"/>
                      </a:endParaRPr>
                    </a:p>
                  </a:txBody>
                  <a:tcPr marL="68580" marR="68580" marT="0" marB="0"/>
                </a:tc>
                <a:tc>
                  <a:txBody>
                    <a:bodyPr/>
                    <a:lstStyle/>
                    <a:p>
                      <a:pPr>
                        <a:spcAft>
                          <a:spcPts val="600"/>
                        </a:spcAft>
                      </a:pPr>
                      <a:r>
                        <a:rPr lang="en-GB" sz="1100" dirty="0">
                          <a:effectLst/>
                        </a:rPr>
                        <a:t>we</a:t>
                      </a:r>
                      <a:endParaRPr lang="nl-NL" sz="1200" dirty="0">
                        <a:effectLst/>
                        <a:latin typeface="Arial"/>
                        <a:ea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7" name="Rectangle 2"/>
          <p:cNvSpPr>
            <a:spLocks noChangeArrowheads="1"/>
          </p:cNvSpPr>
          <p:nvPr/>
        </p:nvSpPr>
        <p:spPr bwMode="auto">
          <a:xfrm>
            <a:off x="379544" y="1124744"/>
            <a:ext cx="7560840"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l"/>
                <a:tab pos="539750" algn="l"/>
                <a:tab pos="1620838" algn="l"/>
              </a:tabLst>
            </a:pPr>
            <a:endParaRPr kumimoji="0" lang="nl-NL" sz="1100" b="0" i="0" u="none" strike="noStrike" cap="none" normalizeH="0" baseline="0" dirty="0">
              <a:ln>
                <a:noFill/>
              </a:ln>
              <a:solidFill>
                <a:schemeClr val="tx1"/>
              </a:solidFill>
              <a:effectLst/>
              <a:latin typeface="Verdana"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49263" algn="l"/>
                <a:tab pos="539750" algn="l"/>
                <a:tab pos="1620838" algn="l"/>
              </a:tabLst>
            </a:pPr>
            <a:endParaRPr lang="nl-NL" sz="1100" dirty="0">
              <a:latin typeface="Verdana"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49263" algn="l"/>
                <a:tab pos="539750" algn="l"/>
                <a:tab pos="1620838" algn="l"/>
              </a:tabLst>
            </a:pPr>
            <a:endParaRPr kumimoji="0" lang="nl-NL" sz="1100" b="0" i="0" u="none" strike="noStrike" cap="none" normalizeH="0" baseline="0" dirty="0">
              <a:ln>
                <a:noFill/>
              </a:ln>
              <a:solidFill>
                <a:schemeClr val="tx1"/>
              </a:solidFill>
              <a:effectLst/>
              <a:latin typeface="Verdana"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49263" algn="l"/>
                <a:tab pos="539750" algn="l"/>
                <a:tab pos="1620838" algn="l"/>
              </a:tabLst>
            </a:pPr>
            <a:r>
              <a:rPr kumimoji="0" lang="nl-NL" sz="1100" b="0" i="0" u="none" strike="noStrike" cap="none" normalizeH="0" baseline="0" dirty="0">
                <a:ln>
                  <a:noFill/>
                </a:ln>
                <a:solidFill>
                  <a:schemeClr val="tx1"/>
                </a:solidFill>
                <a:effectLst/>
                <a:latin typeface="Verdana" pitchFamily="34" charset="0"/>
                <a:ea typeface="Times New Roman" pitchFamily="18" charset="0"/>
                <a:cs typeface="Times New Roman" pitchFamily="18" charset="0"/>
              </a:rPr>
              <a:t>Maak vijf zinnen met de woorden uit dit schema.</a:t>
            </a:r>
            <a:endParaRPr kumimoji="0" lang="nl-NL" sz="9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 pos="539750" algn="l"/>
                <a:tab pos="1620838" algn="l"/>
              </a:tabLst>
            </a:pPr>
            <a:r>
              <a:rPr kumimoji="0" lang="nl-NL" sz="1100" b="0" i="0" u="none" strike="noStrike" cap="none" normalizeH="0" baseline="0" dirty="0">
                <a:ln>
                  <a:noFill/>
                </a:ln>
                <a:solidFill>
                  <a:schemeClr val="tx1"/>
                </a:solidFill>
                <a:effectLst/>
                <a:latin typeface="Verdana" pitchFamily="34" charset="0"/>
                <a:ea typeface="Times New Roman" pitchFamily="18" charset="0"/>
                <a:cs typeface="Times New Roman" pitchFamily="18" charset="0"/>
              </a:rPr>
              <a:t>Schrijf de zinnen op je antwoordblad. </a:t>
            </a:r>
            <a:endParaRPr kumimoji="0" lang="nl-NL" sz="9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 pos="539750" algn="l"/>
                <a:tab pos="1620838" algn="l"/>
              </a:tabLst>
            </a:pPr>
            <a:r>
              <a:rPr kumimoji="0" lang="nl-NL" sz="1100" b="0" i="0" u="none" strike="noStrike" cap="none" normalizeH="0" baseline="0" dirty="0">
                <a:ln>
                  <a:noFill/>
                </a:ln>
                <a:solidFill>
                  <a:schemeClr val="tx1"/>
                </a:solidFill>
                <a:effectLst/>
                <a:latin typeface="Verdana" pitchFamily="34" charset="0"/>
                <a:ea typeface="Times New Roman" pitchFamily="18" charset="0"/>
                <a:cs typeface="Times New Roman" pitchFamily="18" charset="0"/>
              </a:rPr>
              <a:t>Je mag woorden meerdere keren gebruiken.</a:t>
            </a:r>
            <a:endParaRPr kumimoji="0" lang="nl-NL" sz="9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 pos="539750" algn="l"/>
                <a:tab pos="1620838" algn="l"/>
              </a:tabLst>
            </a:pPr>
            <a:r>
              <a:rPr kumimoji="0" lang="en-GB" sz="1100" b="1" i="0" u="none" strike="noStrike" cap="none" normalizeH="0" baseline="0" dirty="0">
                <a:ln>
                  <a:noFill/>
                </a:ln>
                <a:solidFill>
                  <a:schemeClr val="tx1"/>
                </a:solidFill>
                <a:effectLst/>
                <a:latin typeface="Verdana" pitchFamily="34" charset="0"/>
                <a:ea typeface="Times New Roman" pitchFamily="18" charset="0"/>
                <a:cs typeface="Times New Roman" pitchFamily="18" charset="0"/>
              </a:rPr>
              <a:t>	</a:t>
            </a:r>
            <a:endParaRPr kumimoji="0" lang="nl-NL" sz="9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 pos="539750" algn="l"/>
                <a:tab pos="1620838" algn="l"/>
              </a:tabLst>
            </a:pPr>
            <a:br>
              <a:rPr kumimoji="0" lang="en-GB" sz="1100" b="1" i="0" u="none" strike="noStrike" cap="none" normalizeH="0" baseline="0" dirty="0">
                <a:ln>
                  <a:noFill/>
                </a:ln>
                <a:solidFill>
                  <a:schemeClr val="tx1"/>
                </a:solidFill>
                <a:effectLst/>
                <a:latin typeface="Verdana" pitchFamily="34" charset="0"/>
                <a:ea typeface="Times New Roman" pitchFamily="18" charset="0"/>
                <a:cs typeface="Arial" pitchFamily="34" charset="0"/>
              </a:rPr>
            </a:br>
            <a:endParaRPr kumimoji="0" lang="en-GB" sz="1800" b="0" i="0" u="none" strike="noStrike" cap="none" normalizeH="0" baseline="0" dirty="0">
              <a:ln>
                <a:noFill/>
              </a:ln>
              <a:solidFill>
                <a:schemeClr val="tx1"/>
              </a:solidFill>
              <a:effectLst/>
              <a:latin typeface="Arial" pitchFamily="34" charset="0"/>
            </a:endParaRPr>
          </a:p>
        </p:txBody>
      </p:sp>
      <p:sp>
        <p:nvSpPr>
          <p:cNvPr id="8" name="Rechthoek 7"/>
          <p:cNvSpPr/>
          <p:nvPr/>
        </p:nvSpPr>
        <p:spPr>
          <a:xfrm>
            <a:off x="2116928" y="3573016"/>
            <a:ext cx="7056784" cy="3077766"/>
          </a:xfrm>
          <a:prstGeom prst="rect">
            <a:avLst/>
          </a:prstGeom>
        </p:spPr>
        <p:txBody>
          <a:bodyPr wrap="square">
            <a:spAutoFit/>
          </a:bodyPr>
          <a:lstStyle/>
          <a:p>
            <a:r>
              <a:rPr lang="en-US" sz="1100" b="1" dirty="0"/>
              <a:t>Complete the email (16 </a:t>
            </a:r>
            <a:r>
              <a:rPr lang="en-US" sz="1100" b="1" dirty="0" err="1"/>
              <a:t>pnt</a:t>
            </a:r>
            <a:r>
              <a:rPr lang="en-US" sz="1100" b="1" dirty="0"/>
              <a:t>)</a:t>
            </a:r>
            <a:endParaRPr lang="nl-NL" sz="1100" dirty="0"/>
          </a:p>
          <a:p>
            <a:r>
              <a:rPr lang="nl-NL" sz="1100" dirty="0"/>
              <a:t>Je penvriend Charley wil graag meer weten over je huisdieren. Je schrijft hem een e-mail.</a:t>
            </a:r>
          </a:p>
          <a:p>
            <a:r>
              <a:rPr lang="nl-NL" sz="1100" dirty="0"/>
              <a:t>Schrijf de ontbrekende zinnen op je antwoordblad. Maak hele zinnen!</a:t>
            </a:r>
          </a:p>
          <a:p>
            <a:r>
              <a:rPr lang="nl-NL" sz="1100" dirty="0"/>
              <a:t> </a:t>
            </a:r>
          </a:p>
          <a:p>
            <a:r>
              <a:rPr lang="nl-NL" sz="1100" dirty="0"/>
              <a:t>Hi Charley,</a:t>
            </a:r>
          </a:p>
          <a:p>
            <a:r>
              <a:rPr lang="nl-NL" sz="1100" dirty="0"/>
              <a:t> </a:t>
            </a:r>
          </a:p>
          <a:p>
            <a:r>
              <a:rPr lang="en-GB" sz="1100" dirty="0"/>
              <a:t>Nice to hear from you again. I am going to tell you some things about what I like and what I don’t like.</a:t>
            </a:r>
            <a:endParaRPr lang="nl-NL" sz="1100" dirty="0"/>
          </a:p>
          <a:p>
            <a:r>
              <a:rPr lang="en-GB" sz="1100" b="1" dirty="0"/>
              <a:t>(1)</a:t>
            </a:r>
            <a:r>
              <a:rPr lang="en-GB" sz="1100" i="1" dirty="0"/>
              <a:t> (</a:t>
            </a:r>
            <a:r>
              <a:rPr lang="en-GB" sz="1100" i="1" dirty="0" err="1"/>
              <a:t>hou</a:t>
            </a:r>
            <a:r>
              <a:rPr lang="en-GB" sz="1100" i="1" dirty="0"/>
              <a:t> van </a:t>
            </a:r>
            <a:r>
              <a:rPr lang="en-GB" sz="1100" i="1" dirty="0" err="1"/>
              <a:t>katten</a:t>
            </a:r>
            <a:r>
              <a:rPr lang="en-GB" sz="1100" i="1" dirty="0"/>
              <a:t>) </a:t>
            </a:r>
            <a:r>
              <a:rPr lang="en-GB" sz="1100" dirty="0"/>
              <a:t>I have a cat myself. </a:t>
            </a:r>
            <a:r>
              <a:rPr lang="nl-NL" sz="1100" b="1" dirty="0"/>
              <a:t>(2) </a:t>
            </a:r>
            <a:r>
              <a:rPr lang="nl-NL" sz="1100" i="1" dirty="0"/>
              <a:t>(kat heel oud) </a:t>
            </a:r>
            <a:r>
              <a:rPr lang="nl-NL" sz="1100" b="1" dirty="0"/>
              <a:t>(3)</a:t>
            </a:r>
            <a:r>
              <a:rPr lang="nl-NL" sz="1100" i="1" dirty="0"/>
              <a:t> (slaapt veel)</a:t>
            </a:r>
            <a:r>
              <a:rPr lang="nl-NL" sz="1100" dirty="0"/>
              <a:t> </a:t>
            </a:r>
          </a:p>
          <a:p>
            <a:r>
              <a:rPr lang="en-GB" sz="1100" dirty="0"/>
              <a:t>I also have a hamster. </a:t>
            </a:r>
            <a:r>
              <a:rPr lang="nl-NL" sz="1100" b="1" dirty="0"/>
              <a:t>(4) </a:t>
            </a:r>
            <a:r>
              <a:rPr lang="nl-NL" sz="1100" i="1" dirty="0"/>
              <a:t>(houdt erg van muziek) </a:t>
            </a:r>
            <a:r>
              <a:rPr lang="nl-NL" sz="1100" dirty="0"/>
              <a:t>It is </a:t>
            </a:r>
            <a:r>
              <a:rPr lang="nl-NL" sz="1100" dirty="0" err="1"/>
              <a:t>very</a:t>
            </a:r>
            <a:r>
              <a:rPr lang="nl-NL" sz="1100" dirty="0"/>
              <a:t> </a:t>
            </a:r>
            <a:r>
              <a:rPr lang="nl-NL" sz="1100" dirty="0" err="1"/>
              <a:t>sweet</a:t>
            </a:r>
            <a:r>
              <a:rPr lang="nl-NL" sz="1100" dirty="0"/>
              <a:t>. </a:t>
            </a:r>
            <a:r>
              <a:rPr lang="en-GB" sz="1100" dirty="0"/>
              <a:t>Let me tell you what it looks like! </a:t>
            </a:r>
            <a:r>
              <a:rPr lang="en-GB" sz="1100" b="1" dirty="0"/>
              <a:t>(5) </a:t>
            </a:r>
            <a:r>
              <a:rPr lang="en-GB" sz="1100" i="1" dirty="0"/>
              <a:t>(hamster is </a:t>
            </a:r>
            <a:r>
              <a:rPr lang="en-GB" sz="1100" i="1" dirty="0" err="1"/>
              <a:t>dik</a:t>
            </a:r>
            <a:r>
              <a:rPr lang="en-GB" sz="1100" i="1" dirty="0"/>
              <a:t>) </a:t>
            </a:r>
            <a:r>
              <a:rPr lang="en-GB" sz="1100" dirty="0"/>
              <a:t>that is because it eats so much! </a:t>
            </a:r>
            <a:r>
              <a:rPr lang="en-GB" sz="1100" b="1" dirty="0"/>
              <a:t>(6) </a:t>
            </a:r>
            <a:r>
              <a:rPr lang="en-GB" sz="1100" i="1" dirty="0"/>
              <a:t>(</a:t>
            </a:r>
            <a:r>
              <a:rPr lang="en-GB" sz="1100" i="1" dirty="0" err="1"/>
              <a:t>vacht</a:t>
            </a:r>
            <a:r>
              <a:rPr lang="en-GB" sz="1100" i="1" dirty="0"/>
              <a:t> van hamster </a:t>
            </a:r>
            <a:r>
              <a:rPr lang="en-GB" sz="1100" i="1" dirty="0" err="1"/>
              <a:t>zacht</a:t>
            </a:r>
            <a:r>
              <a:rPr lang="en-GB" sz="1100" i="1" dirty="0"/>
              <a:t> en </a:t>
            </a:r>
            <a:r>
              <a:rPr lang="en-GB" sz="1100" i="1" dirty="0" err="1"/>
              <a:t>grijs</a:t>
            </a:r>
            <a:r>
              <a:rPr lang="en-GB" sz="1100" i="1" dirty="0"/>
              <a:t>) </a:t>
            </a:r>
            <a:r>
              <a:rPr lang="en-GB" sz="1100" dirty="0"/>
              <a:t>There is just one thing that I don’t like about my hamster…. </a:t>
            </a:r>
            <a:r>
              <a:rPr lang="en-GB" sz="1100" b="1" dirty="0"/>
              <a:t>(7) </a:t>
            </a:r>
            <a:r>
              <a:rPr lang="en-GB" sz="1100" i="1" dirty="0"/>
              <a:t>(</a:t>
            </a:r>
            <a:r>
              <a:rPr lang="en-GB" sz="1100" i="1" dirty="0" err="1"/>
              <a:t>hekel</a:t>
            </a:r>
            <a:r>
              <a:rPr lang="en-GB" sz="1100" i="1" dirty="0"/>
              <a:t> </a:t>
            </a:r>
            <a:r>
              <a:rPr lang="en-GB" sz="1100" i="1" dirty="0" err="1"/>
              <a:t>aan</a:t>
            </a:r>
            <a:r>
              <a:rPr lang="en-GB" sz="1100" i="1" dirty="0"/>
              <a:t> het </a:t>
            </a:r>
            <a:r>
              <a:rPr lang="en-GB" sz="1100" i="1" dirty="0" err="1"/>
              <a:t>hamsterhok</a:t>
            </a:r>
            <a:r>
              <a:rPr lang="en-GB" sz="1100" i="1" dirty="0"/>
              <a:t> </a:t>
            </a:r>
            <a:r>
              <a:rPr lang="en-GB" sz="1100" i="1" dirty="0" err="1"/>
              <a:t>verschonen</a:t>
            </a:r>
            <a:r>
              <a:rPr lang="en-GB" sz="1100" i="1" dirty="0"/>
              <a:t>.)</a:t>
            </a:r>
            <a:r>
              <a:rPr lang="en-GB" sz="1100" dirty="0"/>
              <a:t> </a:t>
            </a:r>
            <a:endParaRPr lang="nl-NL" sz="1100" dirty="0"/>
          </a:p>
          <a:p>
            <a:r>
              <a:rPr lang="en-GB" sz="1100" dirty="0"/>
              <a:t>I asked my mother if I could have a snake as a pet. </a:t>
            </a:r>
            <a:r>
              <a:rPr lang="en-GB" sz="1100" b="1" dirty="0"/>
              <a:t>(8)</a:t>
            </a:r>
            <a:r>
              <a:rPr lang="en-GB" sz="1100" i="1" dirty="0"/>
              <a:t> (</a:t>
            </a:r>
            <a:r>
              <a:rPr lang="en-GB" sz="1100" i="1" dirty="0" err="1"/>
              <a:t>moeder</a:t>
            </a:r>
            <a:r>
              <a:rPr lang="en-GB" sz="1100" i="1" dirty="0"/>
              <a:t> </a:t>
            </a:r>
            <a:r>
              <a:rPr lang="en-GB" sz="1100" i="1" dirty="0" err="1"/>
              <a:t>haat</a:t>
            </a:r>
            <a:r>
              <a:rPr lang="en-GB" sz="1100" i="1" dirty="0"/>
              <a:t> </a:t>
            </a:r>
            <a:r>
              <a:rPr lang="en-GB" sz="1100" i="1" dirty="0" err="1"/>
              <a:t>slangen</a:t>
            </a:r>
            <a:r>
              <a:rPr lang="en-GB" sz="1100" i="1" dirty="0"/>
              <a:t>) </a:t>
            </a:r>
            <a:r>
              <a:rPr lang="en-GB" sz="1100" dirty="0"/>
              <a:t>so I don’t think that I will get one!</a:t>
            </a:r>
            <a:endParaRPr lang="nl-NL" sz="1100" dirty="0"/>
          </a:p>
          <a:p>
            <a:r>
              <a:rPr lang="en-GB" sz="1100" dirty="0"/>
              <a:t> </a:t>
            </a:r>
            <a:endParaRPr lang="nl-NL" sz="1100" dirty="0"/>
          </a:p>
          <a:p>
            <a:r>
              <a:rPr lang="en-GB" sz="1100" dirty="0"/>
              <a:t>Do you have pets? And do you like snakes too? I hope to hear from you very soon!!</a:t>
            </a:r>
            <a:endParaRPr lang="nl-NL" sz="1100" dirty="0"/>
          </a:p>
          <a:p>
            <a:r>
              <a:rPr lang="en-US" sz="1100" dirty="0"/>
              <a:t>Yours,</a:t>
            </a:r>
            <a:endParaRPr lang="nl-NL" sz="1100" dirty="0"/>
          </a:p>
          <a:p>
            <a:r>
              <a:rPr lang="en-US" sz="1100" dirty="0"/>
              <a:t>Anna</a:t>
            </a:r>
            <a:endParaRPr lang="nl-NL" sz="1100" dirty="0"/>
          </a:p>
          <a:p>
            <a:r>
              <a:rPr lang="en-US" dirty="0"/>
              <a:t> </a:t>
            </a:r>
            <a:endParaRPr lang="nl-NL" dirty="0"/>
          </a:p>
        </p:txBody>
      </p:sp>
      <p:sp>
        <p:nvSpPr>
          <p:cNvPr id="9" name="Tekstvak 8"/>
          <p:cNvSpPr txBox="1"/>
          <p:nvPr/>
        </p:nvSpPr>
        <p:spPr>
          <a:xfrm>
            <a:off x="6660232" y="1789365"/>
            <a:ext cx="1872208" cy="830997"/>
          </a:xfrm>
          <a:prstGeom prst="rect">
            <a:avLst/>
          </a:prstGeom>
          <a:noFill/>
        </p:spPr>
        <p:txBody>
          <a:bodyPr wrap="square" rtlCol="0">
            <a:spAutoFit/>
          </a:bodyPr>
          <a:lstStyle/>
          <a:p>
            <a:r>
              <a:rPr lang="nl-NL" sz="4800" b="1" dirty="0">
                <a:solidFill>
                  <a:srgbClr val="FF0000"/>
                </a:solidFill>
              </a:rPr>
              <a:t>BASIS</a:t>
            </a:r>
          </a:p>
        </p:txBody>
      </p:sp>
      <p:sp>
        <p:nvSpPr>
          <p:cNvPr id="10" name="Tekstvak 9"/>
          <p:cNvSpPr txBox="1"/>
          <p:nvPr/>
        </p:nvSpPr>
        <p:spPr>
          <a:xfrm>
            <a:off x="27788" y="4437111"/>
            <a:ext cx="2232248" cy="830997"/>
          </a:xfrm>
          <a:prstGeom prst="rect">
            <a:avLst/>
          </a:prstGeom>
          <a:noFill/>
        </p:spPr>
        <p:txBody>
          <a:bodyPr wrap="square" rtlCol="0">
            <a:spAutoFit/>
          </a:bodyPr>
          <a:lstStyle/>
          <a:p>
            <a:r>
              <a:rPr lang="nl-NL" sz="4800" b="1" dirty="0">
                <a:solidFill>
                  <a:srgbClr val="FF0000"/>
                </a:solidFill>
              </a:rPr>
              <a:t>KADER</a:t>
            </a:r>
          </a:p>
        </p:txBody>
      </p:sp>
    </p:spTree>
    <p:extLst>
      <p:ext uri="{BB962C8B-B14F-4D97-AF65-F5344CB8AC3E}">
        <p14:creationId xmlns:p14="http://schemas.microsoft.com/office/powerpoint/2010/main" val="1669555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Engels</a:t>
            </a:r>
          </a:p>
        </p:txBody>
      </p:sp>
      <p:sp>
        <p:nvSpPr>
          <p:cNvPr id="3" name="Tijdelijke aanduiding voor inhoud 2"/>
          <p:cNvSpPr>
            <a:spLocks noGrp="1"/>
          </p:cNvSpPr>
          <p:nvPr>
            <p:ph idx="1"/>
          </p:nvPr>
        </p:nvSpPr>
        <p:spPr>
          <a:xfrm>
            <a:off x="251520" y="2564904"/>
            <a:ext cx="3466728" cy="4625609"/>
          </a:xfrm>
        </p:spPr>
        <p:txBody>
          <a:bodyPr>
            <a:normAutofit/>
          </a:bodyPr>
          <a:lstStyle/>
          <a:p>
            <a:r>
              <a:rPr lang="en-US" sz="1300" b="1" dirty="0"/>
              <a:t>Choose the right answer (5 </a:t>
            </a:r>
            <a:r>
              <a:rPr lang="en-US" sz="1300" b="1" dirty="0" err="1"/>
              <a:t>pnt</a:t>
            </a:r>
            <a:r>
              <a:rPr lang="en-US" sz="1300" b="1" dirty="0"/>
              <a:t>)</a:t>
            </a:r>
            <a:endParaRPr lang="nl-NL" sz="1300" dirty="0"/>
          </a:p>
          <a:p>
            <a:r>
              <a:rPr lang="nl-NL" sz="1300" dirty="0"/>
              <a:t>Maak de zinnen ontkennend.</a:t>
            </a:r>
          </a:p>
          <a:p>
            <a:r>
              <a:rPr lang="nl-NL" sz="1300" dirty="0"/>
              <a:t>Schrijf je antwoord op het antwoordblad.</a:t>
            </a:r>
          </a:p>
          <a:p>
            <a:r>
              <a:rPr lang="nl-NL" sz="1300" dirty="0"/>
              <a:t> </a:t>
            </a:r>
          </a:p>
          <a:p>
            <a:r>
              <a:rPr lang="nl-NL" sz="1300" dirty="0"/>
              <a:t>Kies uit de volgende mogelijkheden:</a:t>
            </a:r>
          </a:p>
          <a:p>
            <a:r>
              <a:rPr lang="en-GB" sz="1300" dirty="0"/>
              <a:t>isn’t – aren’t – hasn’t got – haven’t got</a:t>
            </a:r>
            <a:endParaRPr lang="nl-NL" sz="1300" dirty="0"/>
          </a:p>
          <a:p>
            <a:r>
              <a:rPr lang="en-GB" sz="1300" dirty="0"/>
              <a:t> </a:t>
            </a:r>
            <a:endParaRPr lang="nl-NL" sz="1300" dirty="0"/>
          </a:p>
          <a:p>
            <a:pPr lvl="0"/>
            <a:r>
              <a:rPr lang="en-GB" sz="1300" dirty="0"/>
              <a:t>Hi there. My name is Donald.</a:t>
            </a:r>
            <a:endParaRPr lang="nl-NL" sz="1300" dirty="0"/>
          </a:p>
          <a:p>
            <a:r>
              <a:rPr lang="en-GB" sz="1300" dirty="0"/>
              <a:t>	My name ___ Donald.</a:t>
            </a:r>
            <a:endParaRPr lang="nl-NL" sz="1300" dirty="0"/>
          </a:p>
          <a:p>
            <a:pPr lvl="0"/>
            <a:r>
              <a:rPr lang="en-GB" sz="1300" dirty="0"/>
              <a:t>Christian is at school.</a:t>
            </a:r>
            <a:endParaRPr lang="nl-NL" sz="1300" dirty="0"/>
          </a:p>
          <a:p>
            <a:r>
              <a:rPr lang="en-GB" sz="1300" dirty="0"/>
              <a:t>	Christian __ at school</a:t>
            </a:r>
            <a:endParaRPr lang="nl-NL" sz="1300" dirty="0"/>
          </a:p>
          <a:p>
            <a:pPr lvl="0"/>
            <a:r>
              <a:rPr lang="en-GB" sz="1300" dirty="0"/>
              <a:t>Our coach is the best coach ever.</a:t>
            </a:r>
            <a:endParaRPr lang="nl-NL" sz="1300" dirty="0"/>
          </a:p>
          <a:p>
            <a:r>
              <a:rPr lang="en-GB" sz="1300" dirty="0"/>
              <a:t>	Our coach ___ the best coach ever.</a:t>
            </a:r>
            <a:endParaRPr lang="nl-NL" sz="1300" dirty="0"/>
          </a:p>
          <a:p>
            <a:pPr lvl="0"/>
            <a:r>
              <a:rPr lang="en-GB" sz="1300" dirty="0"/>
              <a:t>My sister has a fish tank.</a:t>
            </a:r>
            <a:endParaRPr lang="nl-NL" sz="1300" dirty="0"/>
          </a:p>
          <a:p>
            <a:r>
              <a:rPr lang="en-GB" sz="1300" dirty="0"/>
              <a:t>	My sisters ___ a fish tank.</a:t>
            </a:r>
            <a:endParaRPr lang="nl-NL" sz="1300" dirty="0"/>
          </a:p>
          <a:p>
            <a:pPr lvl="0"/>
            <a:r>
              <a:rPr lang="en-GB" sz="1300" dirty="0"/>
              <a:t>We are from Germany.</a:t>
            </a:r>
            <a:endParaRPr lang="nl-NL" sz="1300" dirty="0"/>
          </a:p>
          <a:p>
            <a:r>
              <a:rPr lang="en-GB" sz="1300" dirty="0"/>
              <a:t>	We ___ from Germany.</a:t>
            </a:r>
            <a:endParaRPr lang="nl-NL" sz="1300" dirty="0"/>
          </a:p>
          <a:p>
            <a:endParaRPr lang="nl-NL" dirty="0"/>
          </a:p>
        </p:txBody>
      </p:sp>
      <p:sp>
        <p:nvSpPr>
          <p:cNvPr id="4" name="Rechthoek 3"/>
          <p:cNvSpPr/>
          <p:nvPr/>
        </p:nvSpPr>
        <p:spPr>
          <a:xfrm>
            <a:off x="4427984" y="3501008"/>
            <a:ext cx="4572000" cy="2031325"/>
          </a:xfrm>
          <a:prstGeom prst="rect">
            <a:avLst/>
          </a:prstGeom>
        </p:spPr>
        <p:txBody>
          <a:bodyPr>
            <a:spAutoFit/>
          </a:bodyPr>
          <a:lstStyle/>
          <a:p>
            <a:r>
              <a:rPr lang="en-GB" sz="1400" b="1" dirty="0"/>
              <a:t>Make questions and give answers. </a:t>
            </a:r>
            <a:r>
              <a:rPr lang="nl-NL" sz="1400" b="1" dirty="0"/>
              <a:t>(10 </a:t>
            </a:r>
            <a:r>
              <a:rPr lang="nl-NL" sz="1400" b="1" dirty="0" err="1"/>
              <a:t>pnt</a:t>
            </a:r>
            <a:r>
              <a:rPr lang="nl-NL" sz="1400" b="1" dirty="0"/>
              <a:t>)</a:t>
            </a:r>
            <a:endParaRPr lang="nl-NL" sz="1400" dirty="0"/>
          </a:p>
          <a:p>
            <a:r>
              <a:rPr lang="nl-NL" sz="1400" b="1" dirty="0"/>
              <a:t> </a:t>
            </a:r>
            <a:endParaRPr lang="nl-NL" sz="1400" dirty="0"/>
          </a:p>
          <a:p>
            <a:r>
              <a:rPr lang="nl-NL" sz="1400" dirty="0"/>
              <a:t>Maak van onderstaande zinnetjes vragen en geef er een kort antwoord op. </a:t>
            </a:r>
          </a:p>
          <a:p>
            <a:pPr lvl="0"/>
            <a:r>
              <a:rPr lang="en-GB" sz="1400" dirty="0"/>
              <a:t>I am old.		1. … old?		1. No, … .</a:t>
            </a:r>
            <a:endParaRPr lang="nl-NL" sz="1400" dirty="0"/>
          </a:p>
          <a:p>
            <a:pPr lvl="0"/>
            <a:r>
              <a:rPr lang="en-GB" sz="1400" dirty="0"/>
              <a:t>I can help you.	2. … help you?	2. Yes, … .</a:t>
            </a:r>
            <a:endParaRPr lang="nl-NL" sz="1400" dirty="0"/>
          </a:p>
          <a:p>
            <a:pPr lvl="0"/>
            <a:r>
              <a:rPr lang="en-GB" sz="1400" dirty="0"/>
              <a:t>You are cousins.	3. … cousins?	3. No, … .</a:t>
            </a:r>
            <a:endParaRPr lang="nl-NL" sz="1400" dirty="0"/>
          </a:p>
          <a:p>
            <a:pPr lvl="0"/>
            <a:r>
              <a:rPr lang="en-GB" sz="1400" dirty="0"/>
              <a:t>They are small.	4. … small?		4. Yes, … .</a:t>
            </a:r>
            <a:endParaRPr lang="nl-NL" sz="1400" dirty="0"/>
          </a:p>
          <a:p>
            <a:pPr lvl="0"/>
            <a:r>
              <a:rPr lang="en-GB" sz="1400" dirty="0"/>
              <a:t>The butcher is big.	5. … big?		5. No, … .</a:t>
            </a:r>
            <a:endParaRPr lang="nl-NL" sz="1400" dirty="0"/>
          </a:p>
        </p:txBody>
      </p:sp>
      <p:sp>
        <p:nvSpPr>
          <p:cNvPr id="5" name="Tekstvak 4"/>
          <p:cNvSpPr txBox="1"/>
          <p:nvPr/>
        </p:nvSpPr>
        <p:spPr>
          <a:xfrm>
            <a:off x="611560" y="1789364"/>
            <a:ext cx="1872208" cy="830997"/>
          </a:xfrm>
          <a:prstGeom prst="rect">
            <a:avLst/>
          </a:prstGeom>
          <a:noFill/>
        </p:spPr>
        <p:txBody>
          <a:bodyPr wrap="square" rtlCol="0">
            <a:spAutoFit/>
          </a:bodyPr>
          <a:lstStyle/>
          <a:p>
            <a:r>
              <a:rPr lang="nl-NL" sz="4800" b="1" dirty="0">
                <a:solidFill>
                  <a:srgbClr val="FF0000"/>
                </a:solidFill>
              </a:rPr>
              <a:t>BASIS</a:t>
            </a:r>
          </a:p>
        </p:txBody>
      </p:sp>
      <p:sp>
        <p:nvSpPr>
          <p:cNvPr id="6" name="Tekstvak 5"/>
          <p:cNvSpPr txBox="1"/>
          <p:nvPr/>
        </p:nvSpPr>
        <p:spPr>
          <a:xfrm>
            <a:off x="4481736" y="2606770"/>
            <a:ext cx="2232248" cy="830997"/>
          </a:xfrm>
          <a:prstGeom prst="rect">
            <a:avLst/>
          </a:prstGeom>
          <a:noFill/>
        </p:spPr>
        <p:txBody>
          <a:bodyPr wrap="square" rtlCol="0">
            <a:spAutoFit/>
          </a:bodyPr>
          <a:lstStyle/>
          <a:p>
            <a:r>
              <a:rPr lang="nl-NL" sz="4800" b="1" dirty="0">
                <a:solidFill>
                  <a:srgbClr val="FF0000"/>
                </a:solidFill>
              </a:rPr>
              <a:t>KADER</a:t>
            </a:r>
          </a:p>
        </p:txBody>
      </p:sp>
    </p:spTree>
    <p:extLst>
      <p:ext uri="{BB962C8B-B14F-4D97-AF65-F5344CB8AC3E}">
        <p14:creationId xmlns:p14="http://schemas.microsoft.com/office/powerpoint/2010/main" val="3083340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Nederlands</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303167543"/>
              </p:ext>
            </p:extLst>
          </p:nvPr>
        </p:nvGraphicFramePr>
        <p:xfrm>
          <a:off x="395536" y="2060848"/>
          <a:ext cx="5832647" cy="2971800"/>
        </p:xfrm>
        <a:graphic>
          <a:graphicData uri="http://schemas.openxmlformats.org/drawingml/2006/table">
            <a:tbl>
              <a:tblPr>
                <a:tableStyleId>{5C22544A-7EE6-4342-B048-85BDC9FD1C3A}</a:tableStyleId>
              </a:tblPr>
              <a:tblGrid>
                <a:gridCol w="313054">
                  <a:extLst>
                    <a:ext uri="{9D8B030D-6E8A-4147-A177-3AD203B41FA5}">
                      <a16:colId xmlns:a16="http://schemas.microsoft.com/office/drawing/2014/main" val="20000"/>
                    </a:ext>
                  </a:extLst>
                </a:gridCol>
                <a:gridCol w="195948">
                  <a:extLst>
                    <a:ext uri="{9D8B030D-6E8A-4147-A177-3AD203B41FA5}">
                      <a16:colId xmlns:a16="http://schemas.microsoft.com/office/drawing/2014/main" val="20001"/>
                    </a:ext>
                  </a:extLst>
                </a:gridCol>
                <a:gridCol w="5323645">
                  <a:extLst>
                    <a:ext uri="{9D8B030D-6E8A-4147-A177-3AD203B41FA5}">
                      <a16:colId xmlns:a16="http://schemas.microsoft.com/office/drawing/2014/main" val="20002"/>
                    </a:ext>
                  </a:extLst>
                </a:gridCol>
              </a:tblGrid>
              <a:tr h="196822">
                <a:tc>
                  <a:txBody>
                    <a:bodyPr/>
                    <a:lstStyle/>
                    <a:p>
                      <a:pPr>
                        <a:spcAft>
                          <a:spcPts val="0"/>
                        </a:spcAft>
                      </a:pPr>
                      <a:r>
                        <a:rPr lang="nl-NL" sz="1300" kern="50" dirty="0">
                          <a:effectLst/>
                        </a:rPr>
                        <a:t> </a:t>
                      </a:r>
                      <a:endParaRPr lang="nl-NL" sz="1000" kern="50" dirty="0">
                        <a:effectLst/>
                        <a:latin typeface="Arial"/>
                        <a:ea typeface="SimSun"/>
                        <a:cs typeface="Lucida Sans"/>
                      </a:endParaRPr>
                    </a:p>
                  </a:txBody>
                  <a:tcPr marL="44450" marR="44450" marT="0" marB="0"/>
                </a:tc>
                <a:tc gridSpan="2">
                  <a:txBody>
                    <a:bodyPr/>
                    <a:lstStyle/>
                    <a:p>
                      <a:pPr>
                        <a:spcAft>
                          <a:spcPts val="0"/>
                        </a:spcAft>
                      </a:pPr>
                      <a:r>
                        <a:rPr lang="nl-NL" sz="1300" kern="50" dirty="0">
                          <a:effectLst/>
                        </a:rPr>
                        <a:t>Verdeel de volgende zin in kortere zinnen.</a:t>
                      </a:r>
                      <a:endParaRPr lang="nl-NL" sz="1000" kern="50" dirty="0">
                        <a:effectLst/>
                        <a:latin typeface="Arial"/>
                        <a:ea typeface="SimSun"/>
                        <a:cs typeface="Lucida Sans"/>
                      </a:endParaRPr>
                    </a:p>
                  </a:txBody>
                  <a:tcPr marL="44450" marR="44450" marT="0" marB="0"/>
                </a:tc>
                <a:tc hMerge="1">
                  <a:txBody>
                    <a:bodyPr/>
                    <a:lstStyle/>
                    <a:p>
                      <a:endParaRPr lang="nl-NL"/>
                    </a:p>
                  </a:txBody>
                  <a:tcPr/>
                </a:tc>
                <a:extLst>
                  <a:ext uri="{0D108BD9-81ED-4DB2-BD59-A6C34878D82A}">
                    <a16:rowId xmlns:a16="http://schemas.microsoft.com/office/drawing/2014/main" val="10000"/>
                  </a:ext>
                </a:extLst>
              </a:tr>
              <a:tr h="590466">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gridSpan="2">
                  <a:txBody>
                    <a:bodyPr/>
                    <a:lstStyle/>
                    <a:p>
                      <a:pPr>
                        <a:spcAft>
                          <a:spcPts val="0"/>
                        </a:spcAft>
                      </a:pPr>
                      <a:r>
                        <a:rPr lang="nl-NL" sz="1300" kern="50">
                          <a:effectLst/>
                        </a:rPr>
                        <a:t>Op zaterdag ga ik met vriendinnen naar de bioscoop, omdat ik de andere dag toch uit kan slapen, maar mijn kleine broertje moet dan niet om zeven uur ’s morgens al televisie gaan kijken.</a:t>
                      </a:r>
                      <a:endParaRPr lang="nl-NL" sz="1000" kern="50">
                        <a:effectLst/>
                        <a:latin typeface="Arial"/>
                        <a:ea typeface="SimSun"/>
                        <a:cs typeface="Lucida Sans"/>
                      </a:endParaRPr>
                    </a:p>
                  </a:txBody>
                  <a:tcPr marL="44450" marR="44450" marT="0" marB="0"/>
                </a:tc>
                <a:tc hMerge="1">
                  <a:txBody>
                    <a:bodyPr/>
                    <a:lstStyle/>
                    <a:p>
                      <a:endParaRPr lang="nl-NL"/>
                    </a:p>
                  </a:txBody>
                  <a:tcPr/>
                </a:tc>
                <a:extLst>
                  <a:ext uri="{0D108BD9-81ED-4DB2-BD59-A6C34878D82A}">
                    <a16:rowId xmlns:a16="http://schemas.microsoft.com/office/drawing/2014/main" val="10001"/>
                  </a:ext>
                </a:extLst>
              </a:tr>
              <a:tr h="196822">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a:txBody>
                    <a:bodyPr/>
                    <a:lstStyle/>
                    <a:p>
                      <a:pPr>
                        <a:spcAft>
                          <a:spcPts val="0"/>
                        </a:spcAft>
                      </a:pPr>
                      <a:r>
                        <a:rPr lang="nl-NL" sz="1300" kern="50">
                          <a:effectLst/>
                        </a:rPr>
                        <a:t>-</a:t>
                      </a:r>
                      <a:endParaRPr lang="nl-NL" sz="1000" kern="50">
                        <a:effectLst/>
                        <a:latin typeface="Arial"/>
                        <a:ea typeface="SimSun"/>
                        <a:cs typeface="Lucida Sans"/>
                      </a:endParaRPr>
                    </a:p>
                  </a:txBody>
                  <a:tcPr marL="44450" marR="44450" marT="0" marB="0"/>
                </a:tc>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extLst>
                  <a:ext uri="{0D108BD9-81ED-4DB2-BD59-A6C34878D82A}">
                    <a16:rowId xmlns:a16="http://schemas.microsoft.com/office/drawing/2014/main" val="10002"/>
                  </a:ext>
                </a:extLst>
              </a:tr>
              <a:tr h="196822">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a:txBody>
                    <a:bodyPr/>
                    <a:lstStyle/>
                    <a:p>
                      <a:pPr>
                        <a:spcAft>
                          <a:spcPts val="0"/>
                        </a:spcAft>
                      </a:pPr>
                      <a:r>
                        <a:rPr lang="nl-NL" sz="1300" kern="50">
                          <a:effectLst/>
                        </a:rPr>
                        <a:t>-</a:t>
                      </a:r>
                      <a:endParaRPr lang="nl-NL" sz="1000" kern="50">
                        <a:effectLst/>
                        <a:latin typeface="Arial"/>
                        <a:ea typeface="SimSun"/>
                        <a:cs typeface="Lucida Sans"/>
                      </a:endParaRPr>
                    </a:p>
                  </a:txBody>
                  <a:tcPr marL="44450" marR="44450" marT="0" marB="0"/>
                </a:tc>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extLst>
                  <a:ext uri="{0D108BD9-81ED-4DB2-BD59-A6C34878D82A}">
                    <a16:rowId xmlns:a16="http://schemas.microsoft.com/office/drawing/2014/main" val="10003"/>
                  </a:ext>
                </a:extLst>
              </a:tr>
              <a:tr h="196822">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a:txBody>
                    <a:bodyPr/>
                    <a:lstStyle/>
                    <a:p>
                      <a:pPr>
                        <a:spcAft>
                          <a:spcPts val="0"/>
                        </a:spcAft>
                      </a:pPr>
                      <a:r>
                        <a:rPr lang="nl-NL" sz="1300" kern="50">
                          <a:effectLst/>
                        </a:rPr>
                        <a:t>-</a:t>
                      </a:r>
                      <a:endParaRPr lang="nl-NL" sz="1000" kern="50">
                        <a:effectLst/>
                        <a:latin typeface="Arial"/>
                        <a:ea typeface="SimSun"/>
                        <a:cs typeface="Lucida Sans"/>
                      </a:endParaRPr>
                    </a:p>
                  </a:txBody>
                  <a:tcPr marL="44450" marR="44450" marT="0" marB="0"/>
                </a:tc>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extLst>
                  <a:ext uri="{0D108BD9-81ED-4DB2-BD59-A6C34878D82A}">
                    <a16:rowId xmlns:a16="http://schemas.microsoft.com/office/drawing/2014/main" val="10004"/>
                  </a:ext>
                </a:extLst>
              </a:tr>
              <a:tr h="196822">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a:txBody>
                    <a:bodyPr/>
                    <a:lstStyle/>
                    <a:p>
                      <a:pPr>
                        <a:spcAft>
                          <a:spcPts val="0"/>
                        </a:spcAft>
                      </a:pPr>
                      <a:endParaRPr lang="nl-NL" sz="1000" kern="50" dirty="0">
                        <a:effectLst/>
                        <a:latin typeface="Arial"/>
                        <a:ea typeface="SimSun"/>
                        <a:cs typeface="Lucida Sans"/>
                      </a:endParaRPr>
                    </a:p>
                  </a:txBody>
                  <a:tcPr marL="44450" marR="44450" marT="0" marB="0"/>
                </a:tc>
                <a:extLst>
                  <a:ext uri="{0D108BD9-81ED-4DB2-BD59-A6C34878D82A}">
                    <a16:rowId xmlns:a16="http://schemas.microsoft.com/office/drawing/2014/main" val="10005"/>
                  </a:ext>
                </a:extLst>
              </a:tr>
              <a:tr h="196822">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gridSpan="2">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hMerge="1">
                  <a:txBody>
                    <a:bodyPr/>
                    <a:lstStyle/>
                    <a:p>
                      <a:endParaRPr lang="nl-NL"/>
                    </a:p>
                  </a:txBody>
                  <a:tcPr/>
                </a:tc>
                <a:extLst>
                  <a:ext uri="{0D108BD9-81ED-4DB2-BD59-A6C34878D82A}">
                    <a16:rowId xmlns:a16="http://schemas.microsoft.com/office/drawing/2014/main" val="10006"/>
                  </a:ext>
                </a:extLst>
              </a:tr>
              <a:tr h="984109">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gridSpan="2">
                  <a:txBody>
                    <a:bodyPr/>
                    <a:lstStyle/>
                    <a:p>
                      <a:pPr>
                        <a:spcAft>
                          <a:spcPts val="0"/>
                        </a:spcAft>
                      </a:pPr>
                      <a:r>
                        <a:rPr lang="nl-NL" sz="1300" kern="50" dirty="0">
                          <a:effectLst/>
                        </a:rPr>
                        <a:t>Bekijk </a:t>
                      </a:r>
                      <a:r>
                        <a:rPr lang="nl-NL" sz="1300" u="sng" kern="50" dirty="0">
                          <a:effectLst/>
                        </a:rPr>
                        <a:t>tekst 1</a:t>
                      </a:r>
                      <a:r>
                        <a:rPr lang="nl-NL" sz="1300" kern="50" dirty="0">
                          <a:effectLst/>
                        </a:rPr>
                        <a:t> nog eens. Schrijf tekst 1 opnieuw op een apart blaadje. Maak er nu een goede instructie van.</a:t>
                      </a:r>
                      <a:endParaRPr lang="nl-NL" sz="1000" kern="50" dirty="0">
                        <a:effectLst/>
                      </a:endParaRPr>
                    </a:p>
                    <a:p>
                      <a:pPr>
                        <a:spcAft>
                          <a:spcPts val="0"/>
                        </a:spcAft>
                      </a:pPr>
                      <a:r>
                        <a:rPr lang="nl-NL" sz="1300" kern="50" dirty="0">
                          <a:effectLst/>
                        </a:rPr>
                        <a:t> </a:t>
                      </a:r>
                      <a:endParaRPr lang="nl-NL" sz="1000" kern="50" dirty="0">
                        <a:effectLst/>
                      </a:endParaRPr>
                    </a:p>
                    <a:p>
                      <a:pPr>
                        <a:spcAft>
                          <a:spcPts val="0"/>
                        </a:spcAft>
                      </a:pPr>
                      <a:r>
                        <a:rPr lang="nl-NL" sz="1300" kern="50" dirty="0">
                          <a:effectLst/>
                        </a:rPr>
                        <a:t> </a:t>
                      </a:r>
                      <a:endParaRPr lang="nl-NL" sz="1000" kern="50" dirty="0">
                        <a:effectLst/>
                      </a:endParaRPr>
                    </a:p>
                    <a:p>
                      <a:pPr>
                        <a:spcAft>
                          <a:spcPts val="0"/>
                        </a:spcAft>
                      </a:pPr>
                      <a:r>
                        <a:rPr lang="nl-NL" sz="1300" kern="50" dirty="0">
                          <a:effectLst/>
                        </a:rPr>
                        <a:t> </a:t>
                      </a:r>
                      <a:endParaRPr lang="nl-NL" sz="1000" kern="50" dirty="0">
                        <a:effectLst/>
                        <a:latin typeface="Arial"/>
                        <a:ea typeface="SimSun"/>
                        <a:cs typeface="Lucida Sans"/>
                      </a:endParaRPr>
                    </a:p>
                  </a:txBody>
                  <a:tcPr marL="44450" marR="44450" marT="0" marB="0"/>
                </a:tc>
                <a:tc hMerge="1">
                  <a:txBody>
                    <a:bodyPr/>
                    <a:lstStyle/>
                    <a:p>
                      <a:endParaRPr lang="nl-NL"/>
                    </a:p>
                  </a:txBody>
                  <a:tcPr/>
                </a:tc>
                <a:extLst>
                  <a:ext uri="{0D108BD9-81ED-4DB2-BD59-A6C34878D82A}">
                    <a16:rowId xmlns:a16="http://schemas.microsoft.com/office/drawing/2014/main" val="10007"/>
                  </a:ext>
                </a:extLst>
              </a:tr>
              <a:tr h="196822">
                <a:tc>
                  <a:txBody>
                    <a:bodyPr/>
                    <a:lstStyle/>
                    <a:p>
                      <a:pPr>
                        <a:spcAft>
                          <a:spcPts val="0"/>
                        </a:spcAft>
                      </a:pPr>
                      <a:r>
                        <a:rPr lang="nl-NL" sz="1300" kern="50">
                          <a:effectLst/>
                        </a:rPr>
                        <a:t> </a:t>
                      </a:r>
                      <a:endParaRPr lang="nl-NL" sz="1000" kern="50">
                        <a:effectLst/>
                        <a:latin typeface="Arial"/>
                        <a:ea typeface="SimSun"/>
                        <a:cs typeface="Lucida Sans"/>
                      </a:endParaRPr>
                    </a:p>
                  </a:txBody>
                  <a:tcPr marL="44450" marR="44450" marT="0" marB="0"/>
                </a:tc>
                <a:tc gridSpan="2">
                  <a:txBody>
                    <a:bodyPr/>
                    <a:lstStyle/>
                    <a:p>
                      <a:pPr>
                        <a:spcAft>
                          <a:spcPts val="0"/>
                        </a:spcAft>
                      </a:pPr>
                      <a:r>
                        <a:rPr lang="nl-NL" sz="1300" kern="50" dirty="0">
                          <a:effectLst/>
                        </a:rPr>
                        <a:t> </a:t>
                      </a:r>
                      <a:endParaRPr lang="nl-NL" sz="1000" kern="50" dirty="0">
                        <a:effectLst/>
                        <a:latin typeface="Arial"/>
                        <a:ea typeface="SimSun"/>
                        <a:cs typeface="Lucida Sans"/>
                      </a:endParaRPr>
                    </a:p>
                  </a:txBody>
                  <a:tcPr marL="44450" marR="44450" marT="0" marB="0"/>
                </a:tc>
                <a:tc hMerge="1">
                  <a:txBody>
                    <a:bodyPr/>
                    <a:lstStyle/>
                    <a:p>
                      <a:endParaRPr lang="nl-NL"/>
                    </a:p>
                  </a:txBody>
                  <a:tcPr/>
                </a:tc>
                <a:extLst>
                  <a:ext uri="{0D108BD9-81ED-4DB2-BD59-A6C34878D82A}">
                    <a16:rowId xmlns:a16="http://schemas.microsoft.com/office/drawing/2014/main" val="10008"/>
                  </a:ext>
                </a:extLst>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325765813"/>
              </p:ext>
            </p:extLst>
          </p:nvPr>
        </p:nvGraphicFramePr>
        <p:xfrm>
          <a:off x="3851920" y="4941168"/>
          <a:ext cx="4824537" cy="1683470"/>
        </p:xfrm>
        <a:graphic>
          <a:graphicData uri="http://schemas.openxmlformats.org/drawingml/2006/table">
            <a:tbl>
              <a:tblPr>
                <a:tableStyleId>{5C22544A-7EE6-4342-B048-85BDC9FD1C3A}</a:tableStyleId>
              </a:tblPr>
              <a:tblGrid>
                <a:gridCol w="312318">
                  <a:extLst>
                    <a:ext uri="{9D8B030D-6E8A-4147-A177-3AD203B41FA5}">
                      <a16:colId xmlns:a16="http://schemas.microsoft.com/office/drawing/2014/main" val="20000"/>
                    </a:ext>
                  </a:extLst>
                </a:gridCol>
                <a:gridCol w="276478">
                  <a:extLst>
                    <a:ext uri="{9D8B030D-6E8A-4147-A177-3AD203B41FA5}">
                      <a16:colId xmlns:a16="http://schemas.microsoft.com/office/drawing/2014/main" val="20001"/>
                    </a:ext>
                  </a:extLst>
                </a:gridCol>
                <a:gridCol w="173055">
                  <a:extLst>
                    <a:ext uri="{9D8B030D-6E8A-4147-A177-3AD203B41FA5}">
                      <a16:colId xmlns:a16="http://schemas.microsoft.com/office/drawing/2014/main" val="20002"/>
                    </a:ext>
                  </a:extLst>
                </a:gridCol>
                <a:gridCol w="4062686">
                  <a:extLst>
                    <a:ext uri="{9D8B030D-6E8A-4147-A177-3AD203B41FA5}">
                      <a16:colId xmlns:a16="http://schemas.microsoft.com/office/drawing/2014/main" val="20003"/>
                    </a:ext>
                  </a:extLst>
                </a:gridCol>
              </a:tblGrid>
              <a:tr h="464270">
                <a:tc>
                  <a:txBody>
                    <a:bodyPr/>
                    <a:lstStyle/>
                    <a:p>
                      <a:pPr>
                        <a:spcAft>
                          <a:spcPts val="0"/>
                        </a:spcAft>
                      </a:pPr>
                      <a:r>
                        <a:rPr lang="nl-NL" sz="1000" dirty="0">
                          <a:effectLst/>
                        </a:rPr>
                        <a:t>8.</a:t>
                      </a:r>
                      <a:endParaRPr lang="nl-NL" sz="1100" dirty="0">
                        <a:effectLst/>
                        <a:latin typeface="Times New Roman"/>
                        <a:ea typeface="Times New Roman"/>
                      </a:endParaRPr>
                    </a:p>
                  </a:txBody>
                  <a:tcPr marL="44450" marR="44450" marT="0" marB="0"/>
                </a:tc>
                <a:tc>
                  <a:txBody>
                    <a:bodyPr/>
                    <a:lstStyle/>
                    <a:p>
                      <a:pPr>
                        <a:spcAft>
                          <a:spcPts val="0"/>
                        </a:spcAft>
                      </a:pPr>
                      <a:r>
                        <a:rPr lang="nl-NL" sz="1000">
                          <a:effectLst/>
                        </a:rPr>
                        <a:t> </a:t>
                      </a:r>
                      <a:endParaRPr lang="nl-NL" sz="1000">
                        <a:effectLst/>
                        <a:latin typeface="Arial"/>
                        <a:ea typeface="Times New Roman"/>
                        <a:cs typeface="Times New Roman"/>
                      </a:endParaRPr>
                    </a:p>
                  </a:txBody>
                  <a:tcPr marL="44450" marR="44450" marT="0" marB="0"/>
                </a:tc>
                <a:tc gridSpan="2">
                  <a:txBody>
                    <a:bodyPr/>
                    <a:lstStyle/>
                    <a:p>
                      <a:pPr>
                        <a:spcAft>
                          <a:spcPts val="0"/>
                        </a:spcAft>
                      </a:pPr>
                      <a:r>
                        <a:rPr lang="nl-NL" sz="1000">
                          <a:effectLst/>
                        </a:rPr>
                        <a:t>Herschrijf de volgende tekst. Maak er een echte instructie van.</a:t>
                      </a:r>
                      <a:endParaRPr lang="nl-NL" sz="1000">
                        <a:effectLst/>
                        <a:latin typeface="Arial"/>
                        <a:ea typeface="Times New Roman"/>
                        <a:cs typeface="Times New Roman"/>
                      </a:endParaRPr>
                    </a:p>
                  </a:txBody>
                  <a:tcPr marL="44450" marR="44450" marT="0" marB="0"/>
                </a:tc>
                <a:tc hMerge="1">
                  <a:txBody>
                    <a:bodyPr/>
                    <a:lstStyle/>
                    <a:p>
                      <a:endParaRPr lang="nl-NL"/>
                    </a:p>
                  </a:txBody>
                  <a:tcPr/>
                </a:tc>
                <a:extLst>
                  <a:ext uri="{0D108BD9-81ED-4DB2-BD59-A6C34878D82A}">
                    <a16:rowId xmlns:a16="http://schemas.microsoft.com/office/drawing/2014/main" val="10000"/>
                  </a:ext>
                </a:extLst>
              </a:tr>
              <a:tr h="1039175">
                <a:tc>
                  <a:txBody>
                    <a:bodyPr/>
                    <a:lstStyle/>
                    <a:p>
                      <a:pPr>
                        <a:spcAft>
                          <a:spcPts val="0"/>
                        </a:spcAft>
                      </a:pPr>
                      <a:r>
                        <a:rPr lang="nl-NL" sz="1000" dirty="0">
                          <a:effectLst/>
                        </a:rPr>
                        <a:t> </a:t>
                      </a:r>
                      <a:endParaRPr lang="nl-NL" sz="1100" dirty="0">
                        <a:effectLst/>
                        <a:latin typeface="Times New Roman"/>
                        <a:ea typeface="Times New Roman"/>
                      </a:endParaRPr>
                    </a:p>
                  </a:txBody>
                  <a:tcPr marL="44450" marR="44450" marT="0" marB="0"/>
                </a:tc>
                <a:tc>
                  <a:txBody>
                    <a:bodyPr/>
                    <a:lstStyle/>
                    <a:p>
                      <a:pPr>
                        <a:spcAft>
                          <a:spcPts val="0"/>
                        </a:spcAft>
                      </a:pPr>
                      <a:r>
                        <a:rPr lang="nl-NL" sz="1000" dirty="0">
                          <a:effectLst/>
                        </a:rPr>
                        <a:t> </a:t>
                      </a:r>
                      <a:endParaRPr lang="nl-NL" sz="1000" dirty="0">
                        <a:effectLst/>
                        <a:latin typeface="Arial"/>
                        <a:ea typeface="Times New Roman"/>
                        <a:cs typeface="Times New Roman"/>
                      </a:endParaRPr>
                    </a:p>
                  </a:txBody>
                  <a:tcPr marL="44450" marR="44450" marT="0" marB="0"/>
                </a:tc>
                <a:tc gridSpan="2">
                  <a:txBody>
                    <a:bodyPr/>
                    <a:lstStyle/>
                    <a:p>
                      <a:pPr>
                        <a:spcAft>
                          <a:spcPts val="0"/>
                        </a:spcAft>
                      </a:pPr>
                      <a:r>
                        <a:rPr lang="nl-NL" sz="1000" dirty="0">
                          <a:effectLst/>
                        </a:rPr>
                        <a:t>Een schone luier aantrekken</a:t>
                      </a:r>
                    </a:p>
                    <a:p>
                      <a:pPr>
                        <a:spcAft>
                          <a:spcPts val="0"/>
                        </a:spcAft>
                      </a:pPr>
                      <a:r>
                        <a:rPr lang="nl-NL" sz="1000" dirty="0">
                          <a:effectLst/>
                        </a:rPr>
                        <a:t> </a:t>
                      </a:r>
                    </a:p>
                    <a:p>
                      <a:pPr>
                        <a:spcAft>
                          <a:spcPts val="0"/>
                        </a:spcAft>
                      </a:pPr>
                      <a:r>
                        <a:rPr lang="nl-NL" sz="1000" dirty="0">
                          <a:effectLst/>
                        </a:rPr>
                        <a:t>Eerst leg je de baby op het aankleedkussen. Dan trek je de kleertjes uit en maak je de luier los. Vervolgens pak je een vochtig doekje om de billetjes schoon te maken. Daarna stop je het vieze doekje gewoon in de luier. Vergeet niet de vieze luier in een luieremmer te gooien! Nu pak je een schone luier. Je legt deze om de billetjes van de baby en plakt de luier goed dicht. Ten slotte kleed je de baby weer aan.</a:t>
                      </a:r>
                      <a:endParaRPr lang="nl-NL" sz="1000" dirty="0">
                        <a:effectLst/>
                        <a:latin typeface="Arial"/>
                        <a:ea typeface="Times New Roman"/>
                        <a:cs typeface="Times New Roman"/>
                      </a:endParaRPr>
                    </a:p>
                  </a:txBody>
                  <a:tcPr marL="44450" marR="44450" marT="0" marB="0"/>
                </a:tc>
                <a:tc hMerge="1">
                  <a:txBody>
                    <a:bodyPr/>
                    <a:lstStyle/>
                    <a:p>
                      <a:endParaRPr lang="nl-NL"/>
                    </a:p>
                  </a:txBody>
                  <a:tcPr/>
                </a:tc>
                <a:extLst>
                  <a:ext uri="{0D108BD9-81ED-4DB2-BD59-A6C34878D82A}">
                    <a16:rowId xmlns:a16="http://schemas.microsoft.com/office/drawing/2014/main" val="10001"/>
                  </a:ext>
                </a:extLst>
              </a:tr>
            </a:tbl>
          </a:graphicData>
        </a:graphic>
      </p:graphicFrame>
      <p:sp>
        <p:nvSpPr>
          <p:cNvPr id="7" name="Tekstvak 6"/>
          <p:cNvSpPr txBox="1"/>
          <p:nvPr/>
        </p:nvSpPr>
        <p:spPr>
          <a:xfrm>
            <a:off x="6651056" y="1916832"/>
            <a:ext cx="1872208" cy="830997"/>
          </a:xfrm>
          <a:prstGeom prst="rect">
            <a:avLst/>
          </a:prstGeom>
          <a:noFill/>
        </p:spPr>
        <p:txBody>
          <a:bodyPr wrap="square" rtlCol="0">
            <a:spAutoFit/>
          </a:bodyPr>
          <a:lstStyle/>
          <a:p>
            <a:r>
              <a:rPr lang="nl-NL" sz="4800" b="1" dirty="0">
                <a:solidFill>
                  <a:srgbClr val="FF0000"/>
                </a:solidFill>
              </a:rPr>
              <a:t>BASIS</a:t>
            </a:r>
          </a:p>
        </p:txBody>
      </p:sp>
      <p:sp>
        <p:nvSpPr>
          <p:cNvPr id="8" name="Tekstvak 7"/>
          <p:cNvSpPr txBox="1"/>
          <p:nvPr/>
        </p:nvSpPr>
        <p:spPr>
          <a:xfrm>
            <a:off x="1835696" y="5373216"/>
            <a:ext cx="2232248" cy="830997"/>
          </a:xfrm>
          <a:prstGeom prst="rect">
            <a:avLst/>
          </a:prstGeom>
          <a:noFill/>
        </p:spPr>
        <p:txBody>
          <a:bodyPr wrap="square" rtlCol="0">
            <a:spAutoFit/>
          </a:bodyPr>
          <a:lstStyle/>
          <a:p>
            <a:r>
              <a:rPr lang="nl-NL" sz="4800" b="1" dirty="0">
                <a:solidFill>
                  <a:srgbClr val="FF0000"/>
                </a:solidFill>
              </a:rPr>
              <a:t>KADER</a:t>
            </a:r>
          </a:p>
        </p:txBody>
      </p:sp>
    </p:spTree>
    <p:extLst>
      <p:ext uri="{BB962C8B-B14F-4D97-AF65-F5344CB8AC3E}">
        <p14:creationId xmlns:p14="http://schemas.microsoft.com/office/powerpoint/2010/main" val="1851274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Nederlands</a:t>
            </a:r>
          </a:p>
        </p:txBody>
      </p:sp>
      <p:graphicFrame>
        <p:nvGraphicFramePr>
          <p:cNvPr id="4" name="Tabel 3"/>
          <p:cNvGraphicFramePr>
            <a:graphicFrameLocks noGrp="1"/>
          </p:cNvGraphicFramePr>
          <p:nvPr>
            <p:extLst>
              <p:ext uri="{D42A27DB-BD31-4B8C-83A1-F6EECF244321}">
                <p14:modId xmlns:p14="http://schemas.microsoft.com/office/powerpoint/2010/main" val="1286650132"/>
              </p:ext>
            </p:extLst>
          </p:nvPr>
        </p:nvGraphicFramePr>
        <p:xfrm>
          <a:off x="1763688" y="4365104"/>
          <a:ext cx="6989812" cy="2346960"/>
        </p:xfrm>
        <a:graphic>
          <a:graphicData uri="http://schemas.openxmlformats.org/drawingml/2006/table">
            <a:tbl>
              <a:tblPr>
                <a:tableStyleId>{5C22544A-7EE6-4342-B048-85BDC9FD1C3A}</a:tableStyleId>
              </a:tblPr>
              <a:tblGrid>
                <a:gridCol w="452343">
                  <a:extLst>
                    <a:ext uri="{9D8B030D-6E8A-4147-A177-3AD203B41FA5}">
                      <a16:colId xmlns:a16="http://schemas.microsoft.com/office/drawing/2014/main" val="20000"/>
                    </a:ext>
                  </a:extLst>
                </a:gridCol>
                <a:gridCol w="400435">
                  <a:extLst>
                    <a:ext uri="{9D8B030D-6E8A-4147-A177-3AD203B41FA5}">
                      <a16:colId xmlns:a16="http://schemas.microsoft.com/office/drawing/2014/main" val="20001"/>
                    </a:ext>
                  </a:extLst>
                </a:gridCol>
                <a:gridCol w="6137034">
                  <a:extLst>
                    <a:ext uri="{9D8B030D-6E8A-4147-A177-3AD203B41FA5}">
                      <a16:colId xmlns:a16="http://schemas.microsoft.com/office/drawing/2014/main" val="20002"/>
                    </a:ext>
                  </a:extLst>
                </a:gridCol>
              </a:tblGrid>
              <a:tr h="188404">
                <a:tc>
                  <a:txBody>
                    <a:bodyPr/>
                    <a:lstStyle/>
                    <a:p>
                      <a:pPr>
                        <a:spcAft>
                          <a:spcPts val="0"/>
                        </a:spcAft>
                      </a:pPr>
                      <a:r>
                        <a:rPr lang="nl-NL" sz="1400" dirty="0">
                          <a:effectLst/>
                        </a:rPr>
                        <a:t>16.</a:t>
                      </a:r>
                      <a:endParaRPr lang="nl-NL" sz="1400" dirty="0">
                        <a:effectLst/>
                        <a:latin typeface="Arial"/>
                        <a:ea typeface="Times New Roman"/>
                        <a:cs typeface="Times New Roman"/>
                      </a:endParaRPr>
                    </a:p>
                  </a:txBody>
                  <a:tcPr marL="44450" marR="44450" marT="0" marB="0"/>
                </a:tc>
                <a:tc>
                  <a:txBody>
                    <a:bodyPr/>
                    <a:lstStyle/>
                    <a:p>
                      <a:pPr>
                        <a:spcAft>
                          <a:spcPts val="0"/>
                        </a:spcAft>
                      </a:pPr>
                      <a:r>
                        <a:rPr lang="nl-NL" sz="1400" dirty="0">
                          <a:effectLst/>
                        </a:rPr>
                        <a:t> </a:t>
                      </a:r>
                      <a:endParaRPr lang="nl-NL" sz="1400" dirty="0">
                        <a:effectLst/>
                        <a:latin typeface="Arial"/>
                        <a:ea typeface="Times New Roman"/>
                        <a:cs typeface="Times New Roman"/>
                      </a:endParaRPr>
                    </a:p>
                  </a:txBody>
                  <a:tcPr marL="44450" marR="44450" marT="0" marB="0"/>
                </a:tc>
                <a:tc>
                  <a:txBody>
                    <a:bodyPr/>
                    <a:lstStyle/>
                    <a:p>
                      <a:pPr>
                        <a:spcAft>
                          <a:spcPts val="0"/>
                        </a:spcAft>
                      </a:pPr>
                      <a:r>
                        <a:rPr lang="nl-NL" sz="1400">
                          <a:effectLst/>
                        </a:rPr>
                        <a:t>Dictee. Vul de ontbrekende letters in.</a:t>
                      </a:r>
                      <a:endParaRPr lang="nl-NL" sz="1400">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565212">
                <a:tc>
                  <a:txBody>
                    <a:bodyPr/>
                    <a:lstStyle/>
                    <a:p>
                      <a:pPr>
                        <a:spcAft>
                          <a:spcPts val="0"/>
                        </a:spcAft>
                      </a:pPr>
                      <a:r>
                        <a:rPr lang="nl-NL" sz="1400">
                          <a:effectLst/>
                        </a:rPr>
                        <a:t> </a:t>
                      </a:r>
                      <a:endParaRPr lang="nl-NL" sz="1400">
                        <a:effectLst/>
                        <a:latin typeface="Arial"/>
                        <a:ea typeface="Times New Roman"/>
                        <a:cs typeface="Times New Roman"/>
                      </a:endParaRPr>
                    </a:p>
                  </a:txBody>
                  <a:tcPr marL="44450" marR="44450" marT="0" marB="0"/>
                </a:tc>
                <a:tc>
                  <a:txBody>
                    <a:bodyPr/>
                    <a:lstStyle/>
                    <a:p>
                      <a:pPr>
                        <a:spcAft>
                          <a:spcPts val="0"/>
                        </a:spcAft>
                      </a:pPr>
                      <a:r>
                        <a:rPr lang="nl-NL" sz="1400">
                          <a:effectLst/>
                        </a:rPr>
                        <a:t> </a:t>
                      </a:r>
                      <a:endParaRPr lang="nl-NL" sz="1400">
                        <a:effectLst/>
                        <a:latin typeface="Arial"/>
                        <a:ea typeface="Times New Roman"/>
                        <a:cs typeface="Times New Roman"/>
                      </a:endParaRPr>
                    </a:p>
                  </a:txBody>
                  <a:tcPr marL="44450" marR="44450" marT="0" marB="0"/>
                </a:tc>
                <a:tc>
                  <a:txBody>
                    <a:bodyPr/>
                    <a:lstStyle/>
                    <a:p>
                      <a:pPr>
                        <a:spcAft>
                          <a:spcPts val="0"/>
                        </a:spcAft>
                      </a:pPr>
                      <a:r>
                        <a:rPr lang="nl-NL" sz="1400" dirty="0">
                          <a:effectLst/>
                        </a:rPr>
                        <a:t>De n_____</a:t>
                      </a:r>
                      <a:r>
                        <a:rPr lang="nl-NL" sz="1400" dirty="0" err="1">
                          <a:effectLst/>
                        </a:rPr>
                        <a:t>rdp</a:t>
                      </a:r>
                      <a:r>
                        <a:rPr lang="nl-NL" sz="1400" dirty="0">
                          <a:effectLst/>
                        </a:rPr>
                        <a:t>_____l</a:t>
                      </a:r>
                    </a:p>
                    <a:p>
                      <a:pPr>
                        <a:spcAft>
                          <a:spcPts val="0"/>
                        </a:spcAft>
                      </a:pPr>
                      <a:r>
                        <a:rPr lang="nl-NL" sz="1400" dirty="0">
                          <a:effectLst/>
                        </a:rPr>
                        <a:t> </a:t>
                      </a:r>
                    </a:p>
                    <a:p>
                      <a:pPr>
                        <a:spcAft>
                          <a:spcPts val="0"/>
                        </a:spcAft>
                      </a:pPr>
                      <a:r>
                        <a:rPr lang="nl-NL" sz="1400" dirty="0" err="1">
                          <a:effectLst/>
                        </a:rPr>
                        <a:t>Z_____ven</a:t>
                      </a:r>
                      <a:r>
                        <a:rPr lang="nl-NL" sz="1400" dirty="0">
                          <a:effectLst/>
                        </a:rPr>
                        <a:t> tot </a:t>
                      </a:r>
                      <a:r>
                        <a:rPr lang="nl-NL" sz="1400" dirty="0" err="1">
                          <a:effectLst/>
                        </a:rPr>
                        <a:t>n_____gen</a:t>
                      </a:r>
                      <a:r>
                        <a:rPr lang="nl-NL" sz="1400" dirty="0">
                          <a:effectLst/>
                        </a:rPr>
                        <a:t> m_____</a:t>
                      </a:r>
                      <a:r>
                        <a:rPr lang="nl-NL" sz="1400" dirty="0" err="1">
                          <a:effectLst/>
                        </a:rPr>
                        <a:t>nden</a:t>
                      </a:r>
                      <a:r>
                        <a:rPr lang="nl-NL" sz="1400" dirty="0">
                          <a:effectLst/>
                        </a:rPr>
                        <a:t> per </a:t>
                      </a:r>
                      <a:r>
                        <a:rPr lang="nl-NL" sz="1400" dirty="0" err="1">
                          <a:effectLst/>
                        </a:rPr>
                        <a:t>j_____r</a:t>
                      </a:r>
                      <a:r>
                        <a:rPr lang="nl-NL" sz="1400" dirty="0">
                          <a:effectLst/>
                        </a:rPr>
                        <a:t> </a:t>
                      </a:r>
                      <a:r>
                        <a:rPr lang="nl-NL" sz="1400" dirty="0" err="1">
                          <a:effectLst/>
                        </a:rPr>
                        <a:t>d_____t</a:t>
                      </a:r>
                      <a:r>
                        <a:rPr lang="nl-NL" sz="1400" dirty="0">
                          <a:effectLst/>
                        </a:rPr>
                        <a:t> de </a:t>
                      </a:r>
                      <a:r>
                        <a:rPr lang="nl-NL" sz="1400" dirty="0" err="1">
                          <a:effectLst/>
                        </a:rPr>
                        <a:t>temperat</a:t>
                      </a:r>
                      <a:r>
                        <a:rPr lang="nl-NL" sz="1400" dirty="0">
                          <a:effectLst/>
                        </a:rPr>
                        <a:t>_____r tot 50 </a:t>
                      </a:r>
                      <a:endParaRPr lang="nl-NL" sz="1400" dirty="0">
                        <a:effectLst/>
                        <a:latin typeface="Arial"/>
                        <a:ea typeface="Times New Roman"/>
                        <a:cs typeface="Times New Roman"/>
                      </a:endParaRPr>
                    </a:p>
                  </a:txBody>
                  <a:tcPr marL="44450" marR="44450" marT="0" marB="0"/>
                </a:tc>
                <a:extLst>
                  <a:ext uri="{0D108BD9-81ED-4DB2-BD59-A6C34878D82A}">
                    <a16:rowId xmlns:a16="http://schemas.microsoft.com/office/drawing/2014/main" val="10001"/>
                  </a:ext>
                </a:extLst>
              </a:tr>
              <a:tr h="188404">
                <a:tc>
                  <a:txBody>
                    <a:bodyPr/>
                    <a:lstStyle/>
                    <a:p>
                      <a:pPr>
                        <a:spcAft>
                          <a:spcPts val="0"/>
                        </a:spcAft>
                      </a:pPr>
                      <a:r>
                        <a:rPr lang="nl-NL" sz="1400" dirty="0">
                          <a:effectLst/>
                        </a:rPr>
                        <a:t> </a:t>
                      </a:r>
                      <a:endParaRPr lang="nl-NL" sz="1400" dirty="0">
                        <a:effectLst/>
                        <a:latin typeface="Arial"/>
                        <a:ea typeface="Times New Roman"/>
                        <a:cs typeface="Times New Roman"/>
                      </a:endParaRPr>
                    </a:p>
                  </a:txBody>
                  <a:tcPr marL="44450" marR="44450" marT="0" marB="0"/>
                </a:tc>
                <a:tc>
                  <a:txBody>
                    <a:bodyPr/>
                    <a:lstStyle/>
                    <a:p>
                      <a:pPr>
                        <a:spcAft>
                          <a:spcPts val="0"/>
                        </a:spcAft>
                      </a:pPr>
                      <a:r>
                        <a:rPr lang="nl-NL" sz="1400">
                          <a:effectLst/>
                        </a:rPr>
                        <a:t> </a:t>
                      </a:r>
                      <a:endParaRPr lang="nl-NL" sz="1400">
                        <a:effectLst/>
                        <a:latin typeface="Arial"/>
                        <a:ea typeface="Times New Roman"/>
                        <a:cs typeface="Times New Roman"/>
                      </a:endParaRPr>
                    </a:p>
                  </a:txBody>
                  <a:tcPr marL="44450" marR="44450" marT="0" marB="0"/>
                </a:tc>
                <a:tc>
                  <a:txBody>
                    <a:bodyPr/>
                    <a:lstStyle/>
                    <a:p>
                      <a:pPr>
                        <a:spcAft>
                          <a:spcPts val="0"/>
                        </a:spcAft>
                      </a:pPr>
                      <a:r>
                        <a:rPr lang="nl-NL" sz="1400" dirty="0">
                          <a:effectLst/>
                        </a:rPr>
                        <a:t>graden onder </a:t>
                      </a:r>
                      <a:r>
                        <a:rPr lang="nl-NL" sz="1400" dirty="0" err="1">
                          <a:effectLst/>
                        </a:rPr>
                        <a:t>n_____l</a:t>
                      </a:r>
                      <a:r>
                        <a:rPr lang="nl-NL" sz="1400" dirty="0">
                          <a:effectLst/>
                        </a:rPr>
                        <a:t>. De mannen vissen en </a:t>
                      </a:r>
                      <a:r>
                        <a:rPr lang="nl-NL" sz="1400" dirty="0" err="1">
                          <a:effectLst/>
                        </a:rPr>
                        <a:t>j_____</a:t>
                      </a:r>
                      <a:r>
                        <a:rPr lang="nl-NL" sz="1400" u="dotted" dirty="0" err="1">
                          <a:effectLst/>
                        </a:rPr>
                        <a:t>g</a:t>
                      </a:r>
                      <a:r>
                        <a:rPr lang="nl-NL" sz="1400" dirty="0" err="1">
                          <a:effectLst/>
                        </a:rPr>
                        <a:t>en</a:t>
                      </a:r>
                      <a:r>
                        <a:rPr lang="nl-NL" sz="1400" dirty="0">
                          <a:effectLst/>
                        </a:rPr>
                        <a:t> op </a:t>
                      </a:r>
                      <a:r>
                        <a:rPr lang="nl-NL" sz="1400" dirty="0" err="1">
                          <a:effectLst/>
                        </a:rPr>
                        <a:t>z</a:t>
                      </a:r>
                      <a:r>
                        <a:rPr lang="nl-NL" sz="1400" dirty="0">
                          <a:effectLst/>
                        </a:rPr>
                        <a:t>_____</a:t>
                      </a:r>
                      <a:r>
                        <a:rPr lang="nl-NL" sz="1400" dirty="0" err="1">
                          <a:effectLst/>
                        </a:rPr>
                        <a:t>gdieren</a:t>
                      </a:r>
                      <a:r>
                        <a:rPr lang="nl-NL" sz="1400" dirty="0">
                          <a:effectLst/>
                        </a:rPr>
                        <a:t>. Ze varen in </a:t>
                      </a:r>
                      <a:endParaRPr lang="nl-NL" sz="1400" dirty="0">
                        <a:effectLst/>
                        <a:latin typeface="Arial"/>
                        <a:ea typeface="Times New Roman"/>
                        <a:cs typeface="Times New Roman"/>
                      </a:endParaRPr>
                    </a:p>
                  </a:txBody>
                  <a:tcPr marL="44450" marR="44450" marT="0" marB="0"/>
                </a:tc>
                <a:extLst>
                  <a:ext uri="{0D108BD9-81ED-4DB2-BD59-A6C34878D82A}">
                    <a16:rowId xmlns:a16="http://schemas.microsoft.com/office/drawing/2014/main" val="10002"/>
                  </a:ext>
                </a:extLst>
              </a:tr>
              <a:tr h="188404">
                <a:tc>
                  <a:txBody>
                    <a:bodyPr/>
                    <a:lstStyle/>
                    <a:p>
                      <a:pPr>
                        <a:spcAft>
                          <a:spcPts val="0"/>
                        </a:spcAft>
                      </a:pPr>
                      <a:r>
                        <a:rPr lang="nl-NL" sz="1400">
                          <a:effectLst/>
                        </a:rPr>
                        <a:t> </a:t>
                      </a:r>
                      <a:endParaRPr lang="nl-NL" sz="1400">
                        <a:effectLst/>
                        <a:latin typeface="Arial"/>
                        <a:ea typeface="Times New Roman"/>
                        <a:cs typeface="Times New Roman"/>
                      </a:endParaRPr>
                    </a:p>
                  </a:txBody>
                  <a:tcPr marL="44450" marR="44450" marT="0" marB="0"/>
                </a:tc>
                <a:tc>
                  <a:txBody>
                    <a:bodyPr/>
                    <a:lstStyle/>
                    <a:p>
                      <a:pPr>
                        <a:spcAft>
                          <a:spcPts val="0"/>
                        </a:spcAft>
                      </a:pPr>
                      <a:r>
                        <a:rPr lang="nl-NL" sz="1400">
                          <a:effectLst/>
                        </a:rPr>
                        <a:t> </a:t>
                      </a:r>
                      <a:endParaRPr lang="nl-NL" sz="1400">
                        <a:effectLst/>
                        <a:latin typeface="Arial"/>
                        <a:ea typeface="Times New Roman"/>
                        <a:cs typeface="Times New Roman"/>
                      </a:endParaRPr>
                    </a:p>
                  </a:txBody>
                  <a:tcPr marL="44450" marR="44450" marT="0" marB="0"/>
                </a:tc>
                <a:tc>
                  <a:txBody>
                    <a:bodyPr/>
                    <a:lstStyle/>
                    <a:p>
                      <a:pPr>
                        <a:spcAft>
                          <a:spcPts val="0"/>
                        </a:spcAft>
                      </a:pPr>
                      <a:r>
                        <a:rPr lang="nl-NL" sz="1400" dirty="0">
                          <a:effectLst/>
                        </a:rPr>
                        <a:t>een </a:t>
                      </a:r>
                      <a:r>
                        <a:rPr lang="nl-NL" sz="1400" dirty="0" err="1">
                          <a:effectLst/>
                        </a:rPr>
                        <a:t>kaj</a:t>
                      </a:r>
                      <a:r>
                        <a:rPr lang="nl-NL" sz="1400" dirty="0">
                          <a:effectLst/>
                        </a:rPr>
                        <a:t>_____k.</a:t>
                      </a:r>
                      <a:endParaRPr lang="nl-NL" sz="1400" dirty="0">
                        <a:effectLst/>
                        <a:latin typeface="Arial"/>
                        <a:ea typeface="Times New Roman"/>
                        <a:cs typeface="Times New Roman"/>
                      </a:endParaRPr>
                    </a:p>
                  </a:txBody>
                  <a:tcPr marL="44450" marR="44450" marT="0" marB="0"/>
                </a:tc>
                <a:extLst>
                  <a:ext uri="{0D108BD9-81ED-4DB2-BD59-A6C34878D82A}">
                    <a16:rowId xmlns:a16="http://schemas.microsoft.com/office/drawing/2014/main" val="10003"/>
                  </a:ext>
                </a:extLst>
              </a:tr>
              <a:tr h="188404">
                <a:tc>
                  <a:txBody>
                    <a:bodyPr/>
                    <a:lstStyle/>
                    <a:p>
                      <a:pPr>
                        <a:spcAft>
                          <a:spcPts val="0"/>
                        </a:spcAft>
                      </a:pPr>
                      <a:r>
                        <a:rPr lang="nl-NL" sz="1400">
                          <a:effectLst/>
                        </a:rPr>
                        <a:t> </a:t>
                      </a:r>
                      <a:endParaRPr lang="nl-NL" sz="1400">
                        <a:effectLst/>
                        <a:latin typeface="Arial"/>
                        <a:ea typeface="Times New Roman"/>
                        <a:cs typeface="Times New Roman"/>
                      </a:endParaRPr>
                    </a:p>
                  </a:txBody>
                  <a:tcPr marL="44450" marR="44450" marT="0" marB="0"/>
                </a:tc>
                <a:tc>
                  <a:txBody>
                    <a:bodyPr/>
                    <a:lstStyle/>
                    <a:p>
                      <a:pPr>
                        <a:spcAft>
                          <a:spcPts val="0"/>
                        </a:spcAft>
                      </a:pPr>
                      <a:r>
                        <a:rPr lang="nl-NL" sz="1400">
                          <a:effectLst/>
                        </a:rPr>
                        <a:t> </a:t>
                      </a:r>
                      <a:endParaRPr lang="nl-NL" sz="1400">
                        <a:effectLst/>
                        <a:latin typeface="Arial"/>
                        <a:ea typeface="Times New Roman"/>
                        <a:cs typeface="Times New Roman"/>
                      </a:endParaRPr>
                    </a:p>
                  </a:txBody>
                  <a:tcPr marL="44450" marR="44450" marT="0" marB="0"/>
                </a:tc>
                <a:tc>
                  <a:txBody>
                    <a:bodyPr/>
                    <a:lstStyle/>
                    <a:p>
                      <a:pPr>
                        <a:spcAft>
                          <a:spcPts val="0"/>
                        </a:spcAft>
                      </a:pPr>
                      <a:r>
                        <a:rPr lang="nl-NL" sz="1400" dirty="0">
                          <a:effectLst/>
                        </a:rPr>
                        <a:t>Vroeger n_____</a:t>
                      </a:r>
                      <a:r>
                        <a:rPr lang="nl-NL" sz="1400" dirty="0" err="1">
                          <a:effectLst/>
                        </a:rPr>
                        <a:t>iden</a:t>
                      </a:r>
                      <a:r>
                        <a:rPr lang="nl-NL" sz="1400" dirty="0">
                          <a:effectLst/>
                        </a:rPr>
                        <a:t> de vrouwen </a:t>
                      </a:r>
                      <a:r>
                        <a:rPr lang="nl-NL" sz="1400" dirty="0" err="1">
                          <a:effectLst/>
                        </a:rPr>
                        <a:t>ja_____en</a:t>
                      </a:r>
                      <a:r>
                        <a:rPr lang="nl-NL" sz="1400" dirty="0">
                          <a:effectLst/>
                        </a:rPr>
                        <a:t> van vi_____</a:t>
                      </a:r>
                      <a:r>
                        <a:rPr lang="nl-NL" sz="1400" dirty="0" err="1">
                          <a:effectLst/>
                        </a:rPr>
                        <a:t>enhuid</a:t>
                      </a:r>
                      <a:r>
                        <a:rPr lang="nl-NL" sz="1400" dirty="0">
                          <a:effectLst/>
                        </a:rPr>
                        <a:t> en </a:t>
                      </a:r>
                      <a:r>
                        <a:rPr lang="nl-NL" sz="1400" dirty="0" err="1">
                          <a:effectLst/>
                        </a:rPr>
                        <a:t>z</a:t>
                      </a:r>
                      <a:r>
                        <a:rPr lang="nl-NL" sz="1400" dirty="0">
                          <a:effectLst/>
                        </a:rPr>
                        <a:t>_____</a:t>
                      </a:r>
                      <a:r>
                        <a:rPr lang="nl-NL" sz="1400" dirty="0" err="1">
                          <a:effectLst/>
                        </a:rPr>
                        <a:t>hondenl</a:t>
                      </a:r>
                      <a:r>
                        <a:rPr lang="nl-NL" sz="1400" dirty="0">
                          <a:effectLst/>
                        </a:rPr>
                        <a:t>_____r. </a:t>
                      </a:r>
                      <a:endParaRPr lang="nl-NL" sz="1400" dirty="0">
                        <a:effectLst/>
                        <a:latin typeface="Arial"/>
                        <a:ea typeface="Times New Roman"/>
                        <a:cs typeface="Times New Roman"/>
                      </a:endParaRPr>
                    </a:p>
                  </a:txBody>
                  <a:tcPr marL="44450" marR="44450" marT="0" marB="0"/>
                </a:tc>
                <a:extLst>
                  <a:ext uri="{0D108BD9-81ED-4DB2-BD59-A6C34878D82A}">
                    <a16:rowId xmlns:a16="http://schemas.microsoft.com/office/drawing/2014/main" val="10004"/>
                  </a:ext>
                </a:extLst>
              </a:tr>
              <a:tr h="188404">
                <a:tc>
                  <a:txBody>
                    <a:bodyPr/>
                    <a:lstStyle/>
                    <a:p>
                      <a:pPr>
                        <a:spcAft>
                          <a:spcPts val="0"/>
                        </a:spcAft>
                      </a:pPr>
                      <a:r>
                        <a:rPr lang="nl-NL" sz="1400">
                          <a:effectLst/>
                        </a:rPr>
                        <a:t> </a:t>
                      </a:r>
                      <a:endParaRPr lang="nl-NL" sz="1400">
                        <a:effectLst/>
                        <a:latin typeface="Arial"/>
                        <a:ea typeface="Times New Roman"/>
                        <a:cs typeface="Times New Roman"/>
                      </a:endParaRPr>
                    </a:p>
                  </a:txBody>
                  <a:tcPr marL="44450" marR="44450" marT="0" marB="0"/>
                </a:tc>
                <a:tc>
                  <a:txBody>
                    <a:bodyPr/>
                    <a:lstStyle/>
                    <a:p>
                      <a:pPr>
                        <a:spcAft>
                          <a:spcPts val="0"/>
                        </a:spcAft>
                      </a:pPr>
                      <a:r>
                        <a:rPr lang="nl-NL" sz="1400">
                          <a:effectLst/>
                        </a:rPr>
                        <a:t> </a:t>
                      </a:r>
                      <a:endParaRPr lang="nl-NL" sz="1400">
                        <a:effectLst/>
                        <a:latin typeface="Arial"/>
                        <a:ea typeface="Times New Roman"/>
                        <a:cs typeface="Times New Roman"/>
                      </a:endParaRPr>
                    </a:p>
                  </a:txBody>
                  <a:tcPr marL="44450" marR="44450" marT="0" marB="0"/>
                </a:tc>
                <a:tc>
                  <a:txBody>
                    <a:bodyPr/>
                    <a:lstStyle/>
                    <a:p>
                      <a:pPr>
                        <a:spcAft>
                          <a:spcPts val="0"/>
                        </a:spcAft>
                      </a:pPr>
                      <a:r>
                        <a:rPr lang="nl-NL" sz="1400" dirty="0">
                          <a:effectLst/>
                        </a:rPr>
                        <a:t>Nu k _____pen ze </a:t>
                      </a:r>
                      <a:r>
                        <a:rPr lang="nl-NL" sz="1400" dirty="0" err="1">
                          <a:effectLst/>
                        </a:rPr>
                        <a:t>gewatt</a:t>
                      </a:r>
                      <a:r>
                        <a:rPr lang="nl-NL" sz="1400" dirty="0">
                          <a:effectLst/>
                        </a:rPr>
                        <a:t>_____</a:t>
                      </a:r>
                      <a:r>
                        <a:rPr lang="nl-NL" sz="1400" dirty="0" err="1">
                          <a:effectLst/>
                        </a:rPr>
                        <a:t>rde</a:t>
                      </a:r>
                      <a:r>
                        <a:rPr lang="nl-NL" sz="1400" dirty="0">
                          <a:effectLst/>
                        </a:rPr>
                        <a:t> kledingstukken.</a:t>
                      </a:r>
                      <a:endParaRPr lang="nl-NL" sz="1400" dirty="0">
                        <a:effectLst/>
                        <a:latin typeface="Arial"/>
                        <a:ea typeface="Times New Roman"/>
                        <a:cs typeface="Times New Roman"/>
                      </a:endParaRPr>
                    </a:p>
                  </a:txBody>
                  <a:tcPr marL="44450" marR="44450" marT="0" marB="0"/>
                </a:tc>
                <a:extLst>
                  <a:ext uri="{0D108BD9-81ED-4DB2-BD59-A6C34878D82A}">
                    <a16:rowId xmlns:a16="http://schemas.microsoft.com/office/drawing/2014/main" val="10005"/>
                  </a:ext>
                </a:extLst>
              </a:tr>
            </a:tbl>
          </a:graphicData>
        </a:graphic>
      </p:graphicFrame>
      <p:graphicFrame>
        <p:nvGraphicFramePr>
          <p:cNvPr id="5" name="Tabel 4"/>
          <p:cNvGraphicFramePr>
            <a:graphicFrameLocks noGrp="1"/>
          </p:cNvGraphicFramePr>
          <p:nvPr>
            <p:extLst>
              <p:ext uri="{D42A27DB-BD31-4B8C-83A1-F6EECF244321}">
                <p14:modId xmlns:p14="http://schemas.microsoft.com/office/powerpoint/2010/main" val="1032139374"/>
              </p:ext>
            </p:extLst>
          </p:nvPr>
        </p:nvGraphicFramePr>
        <p:xfrm>
          <a:off x="539552" y="1988840"/>
          <a:ext cx="6772275" cy="1584960"/>
        </p:xfrm>
        <a:graphic>
          <a:graphicData uri="http://schemas.openxmlformats.org/drawingml/2006/table">
            <a:tbl>
              <a:tblPr>
                <a:tableStyleId>{5C22544A-7EE6-4342-B048-85BDC9FD1C3A}</a:tableStyleId>
              </a:tblPr>
              <a:tblGrid>
                <a:gridCol w="386915">
                  <a:extLst>
                    <a:ext uri="{9D8B030D-6E8A-4147-A177-3AD203B41FA5}">
                      <a16:colId xmlns:a16="http://schemas.microsoft.com/office/drawing/2014/main" val="20000"/>
                    </a:ext>
                  </a:extLst>
                </a:gridCol>
                <a:gridCol w="342515">
                  <a:extLst>
                    <a:ext uri="{9D8B030D-6E8A-4147-A177-3AD203B41FA5}">
                      <a16:colId xmlns:a16="http://schemas.microsoft.com/office/drawing/2014/main" val="20001"/>
                    </a:ext>
                  </a:extLst>
                </a:gridCol>
                <a:gridCol w="214389">
                  <a:extLst>
                    <a:ext uri="{9D8B030D-6E8A-4147-A177-3AD203B41FA5}">
                      <a16:colId xmlns:a16="http://schemas.microsoft.com/office/drawing/2014/main" val="20002"/>
                    </a:ext>
                  </a:extLst>
                </a:gridCol>
                <a:gridCol w="723086">
                  <a:extLst>
                    <a:ext uri="{9D8B030D-6E8A-4147-A177-3AD203B41FA5}">
                      <a16:colId xmlns:a16="http://schemas.microsoft.com/office/drawing/2014/main" val="20003"/>
                    </a:ext>
                  </a:extLst>
                </a:gridCol>
                <a:gridCol w="1680224">
                  <a:extLst>
                    <a:ext uri="{9D8B030D-6E8A-4147-A177-3AD203B41FA5}">
                      <a16:colId xmlns:a16="http://schemas.microsoft.com/office/drawing/2014/main" val="20004"/>
                    </a:ext>
                  </a:extLst>
                </a:gridCol>
                <a:gridCol w="3425146">
                  <a:extLst>
                    <a:ext uri="{9D8B030D-6E8A-4147-A177-3AD203B41FA5}">
                      <a16:colId xmlns:a16="http://schemas.microsoft.com/office/drawing/2014/main" val="20005"/>
                    </a:ext>
                  </a:extLst>
                </a:gridCol>
              </a:tblGrid>
              <a:tr h="0">
                <a:tc>
                  <a:txBody>
                    <a:bodyPr/>
                    <a:lstStyle/>
                    <a:p>
                      <a:pPr>
                        <a:spcAft>
                          <a:spcPts val="0"/>
                        </a:spcAft>
                      </a:pPr>
                      <a:r>
                        <a:rPr lang="nl-NL" sz="1300" kern="50" dirty="0">
                          <a:effectLst/>
                        </a:rPr>
                        <a:t>19.</a:t>
                      </a:r>
                      <a:endParaRPr lang="nl-NL" sz="1200" kern="50" dirty="0">
                        <a:effectLst/>
                        <a:latin typeface="Times New Roman"/>
                        <a:ea typeface="SimSun"/>
                        <a:cs typeface="Lucida Sans"/>
                      </a:endParaRPr>
                    </a:p>
                  </a:txBody>
                  <a:tcPr marL="44450" marR="44450" marT="0" marB="0"/>
                </a:tc>
                <a:tc>
                  <a:txBody>
                    <a:bodyPr/>
                    <a:lstStyle/>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tc gridSpan="4">
                  <a:txBody>
                    <a:bodyPr/>
                    <a:lstStyle/>
                    <a:p>
                      <a:pPr>
                        <a:spcAft>
                          <a:spcPts val="0"/>
                        </a:spcAft>
                      </a:pPr>
                      <a:r>
                        <a:rPr lang="nl-NL" sz="1300" kern="50">
                          <a:effectLst/>
                        </a:rPr>
                        <a:t>Vul de ontbrekende letters van de woorden in.</a:t>
                      </a:r>
                      <a:endParaRPr lang="nl-NL" sz="1200" kern="50">
                        <a:effectLst/>
                        <a:latin typeface="Times New Roman"/>
                        <a:ea typeface="SimSun"/>
                        <a:cs typeface="Lucida Sans"/>
                      </a:endParaRPr>
                    </a:p>
                  </a:txBody>
                  <a:tcPr marL="44450" marR="44450" marT="0" marB="0"/>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0"/>
                  </a:ext>
                </a:extLst>
              </a:tr>
              <a:tr h="0">
                <a:tc>
                  <a:txBody>
                    <a:bodyPr/>
                    <a:lstStyle/>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a / aa</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d_____mmen</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gev_____rlijk</a:t>
                      </a:r>
                      <a:endParaRPr lang="nl-NL" sz="1200" kern="50">
                        <a:effectLst/>
                      </a:endParaRPr>
                    </a:p>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extLst>
                  <a:ext uri="{0D108BD9-81ED-4DB2-BD59-A6C34878D82A}">
                    <a16:rowId xmlns:a16="http://schemas.microsoft.com/office/drawing/2014/main" val="10001"/>
                  </a:ext>
                </a:extLst>
              </a:tr>
              <a:tr h="0">
                <a:tc>
                  <a:txBody>
                    <a:bodyPr/>
                    <a:lstStyle/>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o / oo</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dirty="0" err="1">
                          <a:effectLst/>
                        </a:rPr>
                        <a:t>p_____ten</a:t>
                      </a:r>
                      <a:endParaRPr lang="nl-NL" sz="1200" kern="50" dirty="0">
                        <a:effectLst/>
                        <a:latin typeface="Times New Roman"/>
                        <a:ea typeface="SimSun"/>
                        <a:cs typeface="Lucida Sans"/>
                      </a:endParaRPr>
                    </a:p>
                  </a:txBody>
                  <a:tcPr marL="44450" marR="44450" marT="0" marB="0"/>
                </a:tc>
                <a:tc>
                  <a:txBody>
                    <a:bodyPr/>
                    <a:lstStyle/>
                    <a:p>
                      <a:pPr>
                        <a:spcAft>
                          <a:spcPts val="0"/>
                        </a:spcAft>
                      </a:pPr>
                      <a:r>
                        <a:rPr lang="nl-NL" sz="1300" kern="50">
                          <a:effectLst/>
                        </a:rPr>
                        <a:t>p_____taardappel</a:t>
                      </a:r>
                      <a:endParaRPr lang="nl-NL" sz="1200" kern="50">
                        <a:effectLst/>
                      </a:endParaRPr>
                    </a:p>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extLst>
                  <a:ext uri="{0D108BD9-81ED-4DB2-BD59-A6C34878D82A}">
                    <a16:rowId xmlns:a16="http://schemas.microsoft.com/office/drawing/2014/main" val="10002"/>
                  </a:ext>
                </a:extLst>
              </a:tr>
              <a:tr h="0">
                <a:tc>
                  <a:txBody>
                    <a:bodyPr/>
                    <a:lstStyle/>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l / ll</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kna_____en</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dirty="0" err="1">
                          <a:effectLst/>
                        </a:rPr>
                        <a:t>gesto</a:t>
                      </a:r>
                      <a:r>
                        <a:rPr lang="nl-NL" sz="1300" kern="50" dirty="0">
                          <a:effectLst/>
                        </a:rPr>
                        <a:t>_____</a:t>
                      </a:r>
                      <a:r>
                        <a:rPr lang="nl-NL" sz="1300" kern="50" dirty="0" err="1">
                          <a:effectLst/>
                        </a:rPr>
                        <a:t>len</a:t>
                      </a:r>
                      <a:endParaRPr lang="nl-NL" sz="1200" kern="50" dirty="0">
                        <a:effectLst/>
                      </a:endParaRPr>
                    </a:p>
                    <a:p>
                      <a:pPr>
                        <a:spcAft>
                          <a:spcPts val="0"/>
                        </a:spcAft>
                      </a:pPr>
                      <a:r>
                        <a:rPr lang="nl-NL" sz="1300" kern="50" dirty="0">
                          <a:effectLst/>
                        </a:rPr>
                        <a:t> </a:t>
                      </a:r>
                      <a:endParaRPr lang="nl-NL" sz="1200" kern="50" dirty="0">
                        <a:effectLst/>
                        <a:latin typeface="Times New Roman"/>
                        <a:ea typeface="SimSun"/>
                        <a:cs typeface="Lucida Sans"/>
                      </a:endParaRPr>
                    </a:p>
                  </a:txBody>
                  <a:tcPr marL="44450" marR="44450" marT="0" marB="0"/>
                </a:tc>
                <a:extLst>
                  <a:ext uri="{0D108BD9-81ED-4DB2-BD59-A6C34878D82A}">
                    <a16:rowId xmlns:a16="http://schemas.microsoft.com/office/drawing/2014/main" val="10003"/>
                  </a:ext>
                </a:extLst>
              </a:tr>
              <a:tr h="0">
                <a:tc>
                  <a:txBody>
                    <a:bodyPr/>
                    <a:lstStyle/>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 </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p / pp</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a:effectLst/>
                        </a:rPr>
                        <a:t>klo_____en</a:t>
                      </a:r>
                      <a:endParaRPr lang="nl-NL" sz="1200" kern="50">
                        <a:effectLst/>
                        <a:latin typeface="Times New Roman"/>
                        <a:ea typeface="SimSun"/>
                        <a:cs typeface="Lucida Sans"/>
                      </a:endParaRPr>
                    </a:p>
                  </a:txBody>
                  <a:tcPr marL="44450" marR="44450" marT="0" marB="0"/>
                </a:tc>
                <a:tc>
                  <a:txBody>
                    <a:bodyPr/>
                    <a:lstStyle/>
                    <a:p>
                      <a:pPr>
                        <a:spcAft>
                          <a:spcPts val="0"/>
                        </a:spcAft>
                      </a:pPr>
                      <a:r>
                        <a:rPr lang="nl-NL" sz="1300" kern="50" dirty="0" err="1">
                          <a:effectLst/>
                        </a:rPr>
                        <a:t>sla_____en</a:t>
                      </a:r>
                      <a:endParaRPr lang="nl-NL" sz="1200" kern="50" dirty="0">
                        <a:effectLst/>
                        <a:latin typeface="Times New Roman"/>
                        <a:ea typeface="SimSun"/>
                        <a:cs typeface="Lucida Sans"/>
                      </a:endParaRPr>
                    </a:p>
                  </a:txBody>
                  <a:tcPr marL="44450" marR="44450" marT="0" marB="0"/>
                </a:tc>
                <a:extLst>
                  <a:ext uri="{0D108BD9-81ED-4DB2-BD59-A6C34878D82A}">
                    <a16:rowId xmlns:a16="http://schemas.microsoft.com/office/drawing/2014/main" val="10004"/>
                  </a:ext>
                </a:extLst>
              </a:tr>
            </a:tbl>
          </a:graphicData>
        </a:graphic>
      </p:graphicFrame>
      <p:sp>
        <p:nvSpPr>
          <p:cNvPr id="6" name="Tekstvak 5"/>
          <p:cNvSpPr txBox="1"/>
          <p:nvPr/>
        </p:nvSpPr>
        <p:spPr>
          <a:xfrm>
            <a:off x="5652120" y="2276872"/>
            <a:ext cx="1872208" cy="830997"/>
          </a:xfrm>
          <a:prstGeom prst="rect">
            <a:avLst/>
          </a:prstGeom>
          <a:noFill/>
        </p:spPr>
        <p:txBody>
          <a:bodyPr wrap="square" rtlCol="0">
            <a:spAutoFit/>
          </a:bodyPr>
          <a:lstStyle/>
          <a:p>
            <a:r>
              <a:rPr lang="nl-NL" sz="4800" b="1" dirty="0">
                <a:solidFill>
                  <a:srgbClr val="FF0000"/>
                </a:solidFill>
              </a:rPr>
              <a:t>BASIS</a:t>
            </a:r>
          </a:p>
        </p:txBody>
      </p:sp>
      <p:sp>
        <p:nvSpPr>
          <p:cNvPr id="7" name="Tekstvak 6"/>
          <p:cNvSpPr txBox="1"/>
          <p:nvPr/>
        </p:nvSpPr>
        <p:spPr>
          <a:xfrm>
            <a:off x="107504" y="5013176"/>
            <a:ext cx="2232248" cy="830997"/>
          </a:xfrm>
          <a:prstGeom prst="rect">
            <a:avLst/>
          </a:prstGeom>
          <a:noFill/>
        </p:spPr>
        <p:txBody>
          <a:bodyPr wrap="square" rtlCol="0">
            <a:spAutoFit/>
          </a:bodyPr>
          <a:lstStyle/>
          <a:p>
            <a:r>
              <a:rPr lang="nl-NL" sz="4800" b="1" dirty="0">
                <a:solidFill>
                  <a:srgbClr val="FF0000"/>
                </a:solidFill>
              </a:rPr>
              <a:t>KADER</a:t>
            </a:r>
          </a:p>
        </p:txBody>
      </p:sp>
    </p:spTree>
    <p:extLst>
      <p:ext uri="{BB962C8B-B14F-4D97-AF65-F5344CB8AC3E}">
        <p14:creationId xmlns:p14="http://schemas.microsoft.com/office/powerpoint/2010/main" val="3894355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118</TotalTime>
  <Words>437</Words>
  <Application>Microsoft Office PowerPoint</Application>
  <PresentationFormat>Diavoorstelling (4:3)</PresentationFormat>
  <Paragraphs>185</Paragraphs>
  <Slides>13</Slides>
  <Notes>0</Notes>
  <HiddenSlides>0</HiddenSlides>
  <MMClips>1</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13</vt:i4>
      </vt:variant>
    </vt:vector>
  </HeadingPairs>
  <TitlesOfParts>
    <vt:vector size="23" baseType="lpstr">
      <vt:lpstr>SimSun</vt:lpstr>
      <vt:lpstr>Arial</vt:lpstr>
      <vt:lpstr>Corbel</vt:lpstr>
      <vt:lpstr>Lucida Sans</vt:lpstr>
      <vt:lpstr>Times New Roman</vt:lpstr>
      <vt:lpstr>Verdana</vt:lpstr>
      <vt:lpstr>Wingdings</vt:lpstr>
      <vt:lpstr>Wingdings 2</vt:lpstr>
      <vt:lpstr>Wingdings 3</vt:lpstr>
      <vt:lpstr>Module</vt:lpstr>
      <vt:lpstr>Vmbo leerwegen en profielen -vmbo in beeld -voorstellen -vmbo-uitstroom -vmbo-beelden -leerwegen -profielen -vragen</vt:lpstr>
      <vt:lpstr>Nee heb je</vt:lpstr>
      <vt:lpstr>Vmbo in het kort</vt:lpstr>
      <vt:lpstr>Wiskunde</vt:lpstr>
      <vt:lpstr>Som 178 + 179, blz. 92</vt:lpstr>
      <vt:lpstr>Engels</vt:lpstr>
      <vt:lpstr>Engels</vt:lpstr>
      <vt:lpstr>Nederlands</vt:lpstr>
      <vt:lpstr>Nederlands</vt:lpstr>
      <vt:lpstr>Profielen</vt:lpstr>
      <vt:lpstr>PIE</vt:lpstr>
      <vt:lpstr>D&amp;P</vt:lpstr>
      <vt:lpstr>Links</vt:lpstr>
    </vt:vector>
  </TitlesOfParts>
  <Company>WINDOWSXP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Oppervlakte van ruimtefiguren</dc:title>
  <dc:creator>imguser</dc:creator>
  <cp:lastModifiedBy>Marleen Vos-Flobbe</cp:lastModifiedBy>
  <cp:revision>14</cp:revision>
  <dcterms:created xsi:type="dcterms:W3CDTF">2013-10-08T10:03:57Z</dcterms:created>
  <dcterms:modified xsi:type="dcterms:W3CDTF">2018-11-09T15:43:56Z</dcterms:modified>
</cp:coreProperties>
</file>