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3" r:id="rId21"/>
    <p:sldId id="274" r:id="rId22"/>
    <p:sldId id="278" r:id="rId23"/>
    <p:sldId id="277" r:id="rId24"/>
    <p:sldId id="275" r:id="rId25"/>
    <p:sldId id="279" r:id="rId26"/>
    <p:sldId id="276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Braster" userId="38066336-70fc-4aaa-b5df-079f732f9a58" providerId="ADAL" clId="{893A2927-EA3F-44AB-A452-D5AAA879F22D}"/>
    <pc:docChg chg="undo custSel addSld modSld sldOrd">
      <pc:chgData name="Naomi Braster" userId="38066336-70fc-4aaa-b5df-079f732f9a58" providerId="ADAL" clId="{893A2927-EA3F-44AB-A452-D5AAA879F22D}" dt="2022-11-15T11:06:55.974" v="288"/>
      <pc:docMkLst>
        <pc:docMk/>
      </pc:docMkLst>
      <pc:sldChg chg="addSp delSp modSp">
        <pc:chgData name="Naomi Braster" userId="38066336-70fc-4aaa-b5df-079f732f9a58" providerId="ADAL" clId="{893A2927-EA3F-44AB-A452-D5AAA879F22D}" dt="2022-11-09T18:42:16.684" v="15" actId="1076"/>
        <pc:sldMkLst>
          <pc:docMk/>
          <pc:sldMk cId="1932890898" sldId="256"/>
        </pc:sldMkLst>
        <pc:spChg chg="mod">
          <ac:chgData name="Naomi Braster" userId="38066336-70fc-4aaa-b5df-079f732f9a58" providerId="ADAL" clId="{893A2927-EA3F-44AB-A452-D5AAA879F22D}" dt="2022-11-09T18:42:06.012" v="12" actId="27636"/>
          <ac:spMkLst>
            <pc:docMk/>
            <pc:sldMk cId="1932890898" sldId="256"/>
            <ac:spMk id="3" creationId="{9255F29E-CCB2-4D0A-A1B2-FA1D13E10738}"/>
          </ac:spMkLst>
        </pc:spChg>
        <pc:picChg chg="add del mod">
          <ac:chgData name="Naomi Braster" userId="38066336-70fc-4aaa-b5df-079f732f9a58" providerId="ADAL" clId="{893A2927-EA3F-44AB-A452-D5AAA879F22D}" dt="2022-11-09T18:41:44.915" v="6"/>
          <ac:picMkLst>
            <pc:docMk/>
            <pc:sldMk cId="1932890898" sldId="256"/>
            <ac:picMk id="4098" creationId="{FCC5C3F0-9046-4589-8DFB-B55CF6A0F479}"/>
          </ac:picMkLst>
        </pc:picChg>
        <pc:picChg chg="add mod">
          <ac:chgData name="Naomi Braster" userId="38066336-70fc-4aaa-b5df-079f732f9a58" providerId="ADAL" clId="{893A2927-EA3F-44AB-A452-D5AAA879F22D}" dt="2022-11-09T18:42:16.684" v="15" actId="1076"/>
          <ac:picMkLst>
            <pc:docMk/>
            <pc:sldMk cId="1932890898" sldId="256"/>
            <ac:picMk id="4100" creationId="{E171289E-C809-4F11-BD85-7EC5CC10EDCB}"/>
          </ac:picMkLst>
        </pc:picChg>
      </pc:sldChg>
      <pc:sldChg chg="addSp modSp">
        <pc:chgData name="Naomi Braster" userId="38066336-70fc-4aaa-b5df-079f732f9a58" providerId="ADAL" clId="{893A2927-EA3F-44AB-A452-D5AAA879F22D}" dt="2022-11-15T09:31:59.916" v="26" actId="1076"/>
        <pc:sldMkLst>
          <pc:docMk/>
          <pc:sldMk cId="2854540199" sldId="271"/>
        </pc:sldMkLst>
        <pc:spChg chg="mod">
          <ac:chgData name="Naomi Braster" userId="38066336-70fc-4aaa-b5df-079f732f9a58" providerId="ADAL" clId="{893A2927-EA3F-44AB-A452-D5AAA879F22D}" dt="2022-11-15T09:31:16.334" v="22" actId="20577"/>
          <ac:spMkLst>
            <pc:docMk/>
            <pc:sldMk cId="2854540199" sldId="271"/>
            <ac:spMk id="4" creationId="{1D9EF263-CCF4-4118-B50A-7EB056832091}"/>
          </ac:spMkLst>
        </pc:spChg>
        <pc:picChg chg="add mod">
          <ac:chgData name="Naomi Braster" userId="38066336-70fc-4aaa-b5df-079f732f9a58" providerId="ADAL" clId="{893A2927-EA3F-44AB-A452-D5AAA879F22D}" dt="2022-11-15T09:31:24.389" v="24" actId="1076"/>
          <ac:picMkLst>
            <pc:docMk/>
            <pc:sldMk cId="2854540199" sldId="271"/>
            <ac:picMk id="2" creationId="{79407249-112C-4CB0-9C10-584D4A0B08FA}"/>
          </ac:picMkLst>
        </pc:picChg>
        <pc:picChg chg="add mod">
          <ac:chgData name="Naomi Braster" userId="38066336-70fc-4aaa-b5df-079f732f9a58" providerId="ADAL" clId="{893A2927-EA3F-44AB-A452-D5AAA879F22D}" dt="2022-11-15T09:31:59.916" v="26" actId="1076"/>
          <ac:picMkLst>
            <pc:docMk/>
            <pc:sldMk cId="2854540199" sldId="271"/>
            <ac:picMk id="3" creationId="{677E1711-3950-4F68-9BB9-6BEEFB06FE5E}"/>
          </ac:picMkLst>
        </pc:picChg>
      </pc:sldChg>
      <pc:sldChg chg="delSp modSp add">
        <pc:chgData name="Naomi Braster" userId="38066336-70fc-4aaa-b5df-079f732f9a58" providerId="ADAL" clId="{893A2927-EA3F-44AB-A452-D5AAA879F22D}" dt="2022-11-15T09:34:26.527" v="193" actId="20577"/>
        <pc:sldMkLst>
          <pc:docMk/>
          <pc:sldMk cId="4235470087" sldId="273"/>
        </pc:sldMkLst>
        <pc:spChg chg="mod">
          <ac:chgData name="Naomi Braster" userId="38066336-70fc-4aaa-b5df-079f732f9a58" providerId="ADAL" clId="{893A2927-EA3F-44AB-A452-D5AAA879F22D}" dt="2022-11-15T09:34:26.527" v="193" actId="20577"/>
          <ac:spMkLst>
            <pc:docMk/>
            <pc:sldMk cId="4235470087" sldId="273"/>
            <ac:spMk id="4" creationId="{1D9EF263-CCF4-4118-B50A-7EB056832091}"/>
          </ac:spMkLst>
        </pc:spChg>
        <pc:picChg chg="del">
          <ac:chgData name="Naomi Braster" userId="38066336-70fc-4aaa-b5df-079f732f9a58" providerId="ADAL" clId="{893A2927-EA3F-44AB-A452-D5AAA879F22D}" dt="2022-11-15T09:32:13.952" v="28" actId="478"/>
          <ac:picMkLst>
            <pc:docMk/>
            <pc:sldMk cId="4235470087" sldId="273"/>
            <ac:picMk id="2" creationId="{79407249-112C-4CB0-9C10-584D4A0B08FA}"/>
          </ac:picMkLst>
        </pc:picChg>
        <pc:picChg chg="del">
          <ac:chgData name="Naomi Braster" userId="38066336-70fc-4aaa-b5df-079f732f9a58" providerId="ADAL" clId="{893A2927-EA3F-44AB-A452-D5AAA879F22D}" dt="2022-11-15T09:32:15.960" v="29" actId="478"/>
          <ac:picMkLst>
            <pc:docMk/>
            <pc:sldMk cId="4235470087" sldId="273"/>
            <ac:picMk id="3" creationId="{677E1711-3950-4F68-9BB9-6BEEFB06FE5E}"/>
          </ac:picMkLst>
        </pc:picChg>
      </pc:sldChg>
      <pc:sldChg chg="addSp delSp modSp add">
        <pc:chgData name="Naomi Braster" userId="38066336-70fc-4aaa-b5df-079f732f9a58" providerId="ADAL" clId="{893A2927-EA3F-44AB-A452-D5AAA879F22D}" dt="2022-11-15T11:02:10.914" v="267" actId="1076"/>
        <pc:sldMkLst>
          <pc:docMk/>
          <pc:sldMk cId="669208886" sldId="274"/>
        </pc:sldMkLst>
        <pc:spChg chg="mod">
          <ac:chgData name="Naomi Braster" userId="38066336-70fc-4aaa-b5df-079f732f9a58" providerId="ADAL" clId="{893A2927-EA3F-44AB-A452-D5AAA879F22D}" dt="2022-11-15T09:34:53.802" v="243" actId="20577"/>
          <ac:spMkLst>
            <pc:docMk/>
            <pc:sldMk cId="669208886" sldId="274"/>
            <ac:spMk id="4" creationId="{1D9EF263-CCF4-4118-B50A-7EB056832091}"/>
          </ac:spMkLst>
        </pc:spChg>
        <pc:picChg chg="add del mod">
          <ac:chgData name="Naomi Braster" userId="38066336-70fc-4aaa-b5df-079f732f9a58" providerId="ADAL" clId="{893A2927-EA3F-44AB-A452-D5AAA879F22D}" dt="2022-11-15T11:02:05.175" v="264" actId="478"/>
          <ac:picMkLst>
            <pc:docMk/>
            <pc:sldMk cId="669208886" sldId="274"/>
            <ac:picMk id="2" creationId="{D71891A0-719E-458B-9A54-FC585EBBA35A}"/>
          </ac:picMkLst>
        </pc:picChg>
        <pc:picChg chg="add del mod">
          <ac:chgData name="Naomi Braster" userId="38066336-70fc-4aaa-b5df-079f732f9a58" providerId="ADAL" clId="{893A2927-EA3F-44AB-A452-D5AAA879F22D}" dt="2022-11-15T11:02:06.924" v="265" actId="478"/>
          <ac:picMkLst>
            <pc:docMk/>
            <pc:sldMk cId="669208886" sldId="274"/>
            <ac:picMk id="3" creationId="{C2848BD0-9F93-4206-AC85-A6B6D7339BA0}"/>
          </ac:picMkLst>
        </pc:picChg>
        <pc:picChg chg="add mod">
          <ac:chgData name="Naomi Braster" userId="38066336-70fc-4aaa-b5df-079f732f9a58" providerId="ADAL" clId="{893A2927-EA3F-44AB-A452-D5AAA879F22D}" dt="2022-11-15T11:02:10.914" v="267" actId="1076"/>
          <ac:picMkLst>
            <pc:docMk/>
            <pc:sldMk cId="669208886" sldId="274"/>
            <ac:picMk id="5" creationId="{DB326AD3-CA47-4490-BC46-B6B831A6F512}"/>
          </ac:picMkLst>
        </pc:picChg>
      </pc:sldChg>
      <pc:sldChg chg="addSp delSp modSp add">
        <pc:chgData name="Naomi Braster" userId="38066336-70fc-4aaa-b5df-079f732f9a58" providerId="ADAL" clId="{893A2927-EA3F-44AB-A452-D5AAA879F22D}" dt="2022-11-15T11:05:52.920" v="281" actId="1076"/>
        <pc:sldMkLst>
          <pc:docMk/>
          <pc:sldMk cId="1521207290" sldId="275"/>
        </pc:sldMkLst>
        <pc:picChg chg="add mod">
          <ac:chgData name="Naomi Braster" userId="38066336-70fc-4aaa-b5df-079f732f9a58" providerId="ADAL" clId="{893A2927-EA3F-44AB-A452-D5AAA879F22D}" dt="2022-11-15T11:05:51.104" v="280" actId="1076"/>
          <ac:picMkLst>
            <pc:docMk/>
            <pc:sldMk cId="1521207290" sldId="275"/>
            <ac:picMk id="2" creationId="{1C958517-31ED-4F8C-8D35-65D86D92FC27}"/>
          </ac:picMkLst>
        </pc:picChg>
        <pc:picChg chg="add del mod">
          <ac:chgData name="Naomi Braster" userId="38066336-70fc-4aaa-b5df-079f732f9a58" providerId="ADAL" clId="{893A2927-EA3F-44AB-A452-D5AAA879F22D}" dt="2022-11-15T11:05:05.849" v="275" actId="478"/>
          <ac:picMkLst>
            <pc:docMk/>
            <pc:sldMk cId="1521207290" sldId="275"/>
            <ac:picMk id="3" creationId="{E73AF47D-178C-4D1E-A4AA-DA417734B516}"/>
          </ac:picMkLst>
        </pc:picChg>
        <pc:picChg chg="add mod">
          <ac:chgData name="Naomi Braster" userId="38066336-70fc-4aaa-b5df-079f732f9a58" providerId="ADAL" clId="{893A2927-EA3F-44AB-A452-D5AAA879F22D}" dt="2022-11-15T11:05:52.920" v="281" actId="1076"/>
          <ac:picMkLst>
            <pc:docMk/>
            <pc:sldMk cId="1521207290" sldId="275"/>
            <ac:picMk id="5" creationId="{23286967-4FB7-4B58-80DE-A09801D5E617}"/>
          </ac:picMkLst>
        </pc:picChg>
      </pc:sldChg>
      <pc:sldChg chg="add ord">
        <pc:chgData name="Naomi Braster" userId="38066336-70fc-4aaa-b5df-079f732f9a58" providerId="ADAL" clId="{893A2927-EA3F-44AB-A452-D5AAA879F22D}" dt="2022-11-15T11:06:55.974" v="288"/>
        <pc:sldMkLst>
          <pc:docMk/>
          <pc:sldMk cId="4024886308" sldId="276"/>
        </pc:sldMkLst>
      </pc:sldChg>
      <pc:sldChg chg="add ord">
        <pc:chgData name="Naomi Braster" userId="38066336-70fc-4aaa-b5df-079f732f9a58" providerId="ADAL" clId="{893A2927-EA3F-44AB-A452-D5AAA879F22D}" dt="2022-11-15T11:01:34.272" v="262"/>
        <pc:sldMkLst>
          <pc:docMk/>
          <pc:sldMk cId="1055248302" sldId="277"/>
        </pc:sldMkLst>
      </pc:sldChg>
      <pc:sldChg chg="add">
        <pc:chgData name="Naomi Braster" userId="38066336-70fc-4aaa-b5df-079f732f9a58" providerId="ADAL" clId="{893A2927-EA3F-44AB-A452-D5AAA879F22D}" dt="2022-11-15T11:01:38.839" v="263"/>
        <pc:sldMkLst>
          <pc:docMk/>
          <pc:sldMk cId="3847115094" sldId="278"/>
        </pc:sldMkLst>
      </pc:sldChg>
      <pc:sldChg chg="addSp delSp modSp add">
        <pc:chgData name="Naomi Braster" userId="38066336-70fc-4aaa-b5df-079f732f9a58" providerId="ADAL" clId="{893A2927-EA3F-44AB-A452-D5AAA879F22D}" dt="2022-11-15T11:06:47.565" v="287" actId="1076"/>
        <pc:sldMkLst>
          <pc:docMk/>
          <pc:sldMk cId="1179306677" sldId="279"/>
        </pc:sldMkLst>
        <pc:picChg chg="del">
          <ac:chgData name="Naomi Braster" userId="38066336-70fc-4aaa-b5df-079f732f9a58" providerId="ADAL" clId="{893A2927-EA3F-44AB-A452-D5AAA879F22D}" dt="2022-11-15T11:06:35.840" v="283" actId="478"/>
          <ac:picMkLst>
            <pc:docMk/>
            <pc:sldMk cId="1179306677" sldId="279"/>
            <ac:picMk id="2" creationId="{1C958517-31ED-4F8C-8D35-65D86D92FC27}"/>
          </ac:picMkLst>
        </pc:picChg>
        <pc:picChg chg="add mod">
          <ac:chgData name="Naomi Braster" userId="38066336-70fc-4aaa-b5df-079f732f9a58" providerId="ADAL" clId="{893A2927-EA3F-44AB-A452-D5AAA879F22D}" dt="2022-11-15T11:06:47.565" v="287" actId="1076"/>
          <ac:picMkLst>
            <pc:docMk/>
            <pc:sldMk cId="1179306677" sldId="279"/>
            <ac:picMk id="3" creationId="{0FAB5AF2-55DD-4F75-879C-425A7B403164}"/>
          </ac:picMkLst>
        </pc:picChg>
        <pc:picChg chg="del">
          <ac:chgData name="Naomi Braster" userId="38066336-70fc-4aaa-b5df-079f732f9a58" providerId="ADAL" clId="{893A2927-EA3F-44AB-A452-D5AAA879F22D}" dt="2022-11-15T11:06:39.723" v="284" actId="478"/>
          <ac:picMkLst>
            <pc:docMk/>
            <pc:sldMk cId="1179306677" sldId="279"/>
            <ac:picMk id="5" creationId="{23286967-4FB7-4B58-80DE-A09801D5E6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5E990-1AE2-4992-B7A2-B07FA2973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Workshop 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55F29E-CCB2-4D0A-A1B2-FA1D13E10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657446"/>
          </a:xfrm>
        </p:spPr>
        <p:txBody>
          <a:bodyPr>
            <a:normAutofit fontScale="40000" lnSpcReduction="20000"/>
          </a:bodyPr>
          <a:lstStyle/>
          <a:p>
            <a:r>
              <a:rPr lang="nl-NL" sz="3400" dirty="0"/>
              <a:t>Hoe vul je een </a:t>
            </a:r>
            <a:r>
              <a:rPr lang="nl-NL" sz="3400" dirty="0" err="1"/>
              <a:t>oki-doc</a:t>
            </a:r>
            <a:r>
              <a:rPr lang="nl-NL" sz="3400" dirty="0"/>
              <a:t> in?</a:t>
            </a:r>
          </a:p>
          <a:p>
            <a:r>
              <a:rPr lang="nl-NL" sz="3400" dirty="0"/>
              <a:t>   </a:t>
            </a:r>
          </a:p>
          <a:p>
            <a:endParaRPr lang="nl-NL" dirty="0"/>
          </a:p>
        </p:txBody>
      </p:sp>
      <p:pic>
        <p:nvPicPr>
          <p:cNvPr id="4100" name="Picture 4" descr="Hoe breng je structuur aan in een alinea? | Tekstblad">
            <a:extLst>
              <a:ext uri="{FF2B5EF4-FFF2-40B4-BE49-F238E27FC236}">
                <a16:creationId xmlns:a16="http://schemas.microsoft.com/office/drawing/2014/main" id="{E171289E-C809-4F11-BD85-7EC5CC10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647815" cy="22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EC090-9D5D-409E-A1EA-CE950CB2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F45852F-A7BD-4A97-AC40-A16708B0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919" y="896751"/>
            <a:ext cx="6637595" cy="27053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CC32D8-5D33-44E1-87E7-DC8A3B16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46" y="4121103"/>
            <a:ext cx="655376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9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88987-345E-4E4B-96D9-F04998C4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905" y="618518"/>
            <a:ext cx="5325506" cy="1478570"/>
          </a:xfrm>
        </p:spPr>
        <p:txBody>
          <a:bodyPr/>
          <a:lstStyle/>
          <a:p>
            <a:r>
              <a:rPr lang="nl-NL" dirty="0"/>
              <a:t>Belangrijke informatie!!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9494D2F-3EE8-409F-AC22-1C29530C4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91" y="1658144"/>
            <a:ext cx="5505314" cy="35417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20DC0AF-EB0A-4CC8-A0F5-036338A3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165" y="2704981"/>
            <a:ext cx="5837499" cy="20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4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0F0C3-3BCC-4703-A4FF-19584160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Waardevol voor VO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34F810E-AB21-48B5-9E93-93D666381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025" y="1737365"/>
            <a:ext cx="4367001" cy="40306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69EB69E-2EAD-4626-B9F0-C49E5422A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25" y="5732688"/>
            <a:ext cx="4367001" cy="10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1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C30DB-EC37-475A-99A1-C1FAB34E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4FF02A6-C145-426F-AA89-ED1E008EE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781" y="814227"/>
            <a:ext cx="3609577" cy="35417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7F3DDF-B4B6-4A19-9C72-B52B78776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81" y="4355939"/>
            <a:ext cx="3609577" cy="15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4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BCDB5-269E-4F6F-8086-48D3E869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Bijlagen en inhoud van belang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E22108-3180-40F1-91EF-C68B4A23E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EC59B9-FC34-4500-8C28-05C5A597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35" y="2402851"/>
            <a:ext cx="6576630" cy="28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0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/>
                </a:solidFill>
              </a:rPr>
              <a:t>Was dit voorbeeld een waardevol of minder waardevol </a:t>
            </a:r>
            <a:r>
              <a:rPr lang="nl-NL" dirty="0" err="1">
                <a:solidFill>
                  <a:schemeClr val="bg2"/>
                </a:solidFill>
              </a:rPr>
              <a:t>Oki-doc</a:t>
            </a:r>
            <a:r>
              <a:rPr lang="nl-NL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995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2"/>
                </a:solidFill>
              </a:rPr>
              <a:t>Minder waardevol zijn de volgende voorbeelden: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9407249-112C-4CB0-9C10-584D4A0B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569559"/>
            <a:ext cx="3795089" cy="371888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77E1711-3950-4F68-9BB9-6BEEFB06F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42" y="1493352"/>
            <a:ext cx="3703641" cy="37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4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Over wat voor type leerling zou dit </a:t>
            </a:r>
            <a:r>
              <a:rPr lang="nl-NL" dirty="0" err="1">
                <a:solidFill>
                  <a:schemeClr val="bg2"/>
                </a:solidFill>
              </a:rPr>
              <a:t>oki-doc</a:t>
            </a:r>
            <a:r>
              <a:rPr lang="nl-NL" dirty="0">
                <a:solidFill>
                  <a:schemeClr val="bg2"/>
                </a:solidFill>
              </a:rPr>
              <a:t> gaan?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7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Nog een Minder waardevol voorbeeld: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326AD3-CA47-4490-BC46-B6B831A6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47" y="1462162"/>
            <a:ext cx="6637595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Nog een Minder waardevol voorbeeld: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71891A0-719E-458B-9A54-FC585EBB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70" y="1775729"/>
            <a:ext cx="4841756" cy="413521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2848BD0-9F93-4206-AC85-A6B6D7339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16" y="2617324"/>
            <a:ext cx="4841756" cy="14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1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F5B809A-E0BA-41CE-8EB7-53768800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56ACA87-CC6C-442E-A26A-836A799232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Tabitha</a:t>
            </a:r>
            <a:r>
              <a:rPr lang="nl-NL" dirty="0"/>
              <a:t> </a:t>
            </a:r>
            <a:r>
              <a:rPr lang="nl-NL" dirty="0" err="1"/>
              <a:t>Ozel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Leerkracht groep 8 ‘De Toermalijn’.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E1223B-F962-4E66-A784-707CA60BA2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Naomi Braster</a:t>
            </a:r>
          </a:p>
          <a:p>
            <a:pPr marL="0" indent="0">
              <a:buNone/>
            </a:pPr>
            <a:r>
              <a:rPr lang="nl-NL" dirty="0"/>
              <a:t>Docent Nederlands en zij-instroomcoördinator ‘</a:t>
            </a:r>
            <a:r>
              <a:rPr lang="nl-NL" dirty="0" err="1"/>
              <a:t>Yuverta</a:t>
            </a:r>
            <a:r>
              <a:rPr lang="nl-NL" dirty="0"/>
              <a:t> mavo Aalsmeer’.</a:t>
            </a:r>
          </a:p>
        </p:txBody>
      </p:sp>
    </p:spTree>
    <p:extLst>
      <p:ext uri="{BB962C8B-B14F-4D97-AF65-F5344CB8AC3E}">
        <p14:creationId xmlns:p14="http://schemas.microsoft.com/office/powerpoint/2010/main" val="135073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Over wat voor type leerling zou dit </a:t>
            </a:r>
            <a:r>
              <a:rPr lang="nl-NL" dirty="0" err="1">
                <a:solidFill>
                  <a:schemeClr val="bg2"/>
                </a:solidFill>
              </a:rPr>
              <a:t>oki-doc</a:t>
            </a:r>
            <a:r>
              <a:rPr lang="nl-NL" dirty="0">
                <a:solidFill>
                  <a:schemeClr val="bg2"/>
                </a:solidFill>
              </a:rPr>
              <a:t> gaan?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48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Nog een Minder waardevol voorbeeld: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C958517-31ED-4F8C-8D35-65D86D92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05" y="1641404"/>
            <a:ext cx="5225963" cy="42923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286967-4FB7-4B58-80DE-A09801D5E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76" y="1881101"/>
            <a:ext cx="5115530" cy="32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07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Nog een Minder waardevol voorbeeld: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AB5AF2-55DD-4F75-879C-425A7B40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223" y="1492527"/>
            <a:ext cx="6744284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Over wat voor type leerling zou dit </a:t>
            </a:r>
            <a:r>
              <a:rPr lang="nl-NL" dirty="0" err="1">
                <a:solidFill>
                  <a:schemeClr val="bg2"/>
                </a:solidFill>
              </a:rPr>
              <a:t>oki-doc</a:t>
            </a:r>
            <a:r>
              <a:rPr lang="nl-NL" dirty="0">
                <a:solidFill>
                  <a:schemeClr val="bg2"/>
                </a:solidFill>
              </a:rPr>
              <a:t> gaan?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86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9EF263-CCF4-4118-B50A-7EB0568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Vragen?</a:t>
            </a: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1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96E825-B7B0-4C6C-960C-91B6BAD7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</a:t>
            </a:r>
            <a:r>
              <a:rPr lang="nl-NL" dirty="0" err="1"/>
              <a:t>Oki-Doc</a:t>
            </a:r>
            <a:r>
              <a:rPr lang="nl-NL" dirty="0"/>
              <a:t>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03DAFFB-7C38-420E-87D0-2FF95E2B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Informeren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09F434-803F-4E75-BE12-FABE0B53401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73C4FC6-DD76-4C6F-B66D-4FB3444A7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Verzamelen gegevens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630E496-907D-44A2-8CCB-D1AC5927D343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0A12D8E-301E-4A8D-AFE6-529BB1160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Afsluiten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8880EF-9B64-4EE1-A629-9BE24F1C626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ctieve aanpak coronacrisis heeft blijvend positief effect op de  bedrijfsvoering | F-Facts">
            <a:extLst>
              <a:ext uri="{FF2B5EF4-FFF2-40B4-BE49-F238E27FC236}">
                <a16:creationId xmlns:a16="http://schemas.microsoft.com/office/drawing/2014/main" id="{BA72989E-18F2-49B7-8D0F-02519857B8A1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 b="18166"/>
          <a:stretch>
            <a:fillRect/>
          </a:stretch>
        </p:blipFill>
        <p:spPr bwMode="auto">
          <a:xfrm>
            <a:off x="8034339" y="2697163"/>
            <a:ext cx="319524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a verzamelen - Hoe kom je aan je data? - Breinstein">
            <a:extLst>
              <a:ext uri="{FF2B5EF4-FFF2-40B4-BE49-F238E27FC236}">
                <a16:creationId xmlns:a16="http://schemas.microsoft.com/office/drawing/2014/main" id="{EE950968-61C5-45E2-A009-37E4EBA951E1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4" b="90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FLIPOVER: WAT KAN JE ERMEE? - De Betekenaar">
            <a:extLst>
              <a:ext uri="{FF2B5EF4-FFF2-40B4-BE49-F238E27FC236}">
                <a16:creationId xmlns:a16="http://schemas.microsoft.com/office/drawing/2014/main" id="{5B638868-821C-46E4-A875-5B5D5DB6F302}"/>
              </a:ext>
            </a:extLst>
          </p:cNvPr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0" b="14150"/>
          <a:stretch>
            <a:fillRect/>
          </a:stretch>
        </p:blipFill>
        <p:spPr bwMode="auto">
          <a:xfrm>
            <a:off x="963612" y="2697163"/>
            <a:ext cx="31940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7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96E825-B7B0-4C6C-960C-91B6BAD7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Gevoel </a:t>
            </a:r>
            <a:r>
              <a:rPr lang="nl-NL" dirty="0" err="1"/>
              <a:t>Oki-Doc</a:t>
            </a:r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PO                                           VO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03DAFFB-7C38-420E-87D0-2FF95E2B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09F434-803F-4E75-BE12-FABE0B53401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73C4FC6-DD76-4C6F-B66D-4FB3444A7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630E496-907D-44A2-8CCB-D1AC5927D343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0A12D8E-301E-4A8D-AFE6-529BB1160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68880EF-9B64-4EE1-A629-9BE24F1C626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Congres jongleren met werkdruk in de zorg - Medilex.nl">
            <a:extLst>
              <a:ext uri="{FF2B5EF4-FFF2-40B4-BE49-F238E27FC236}">
                <a16:creationId xmlns:a16="http://schemas.microsoft.com/office/drawing/2014/main" id="{C2373CEF-D7E0-4E87-941C-167283543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77" y="3048823"/>
            <a:ext cx="3214020" cy="24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aarom een dagstructuur zo belangrijk is - Riwis Zorg &amp; Welzijn">
            <a:extLst>
              <a:ext uri="{FF2B5EF4-FFF2-40B4-BE49-F238E27FC236}">
                <a16:creationId xmlns:a16="http://schemas.microsoft.com/office/drawing/2014/main" id="{91788A1A-E321-4B87-BA03-0CA6DE60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62" y="3048823"/>
            <a:ext cx="2575325" cy="25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2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4EC8CC66-F3C6-4E42-BED9-9CF1CD9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86330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50000"/>
                  </a:schemeClr>
                </a:solidFill>
              </a:rPr>
              <a:t>Verschillende geluiden: </a:t>
            </a:r>
            <a:br>
              <a:rPr lang="nl-NL" dirty="0"/>
            </a:br>
            <a:r>
              <a:rPr lang="nl-NL" dirty="0" err="1">
                <a:solidFill>
                  <a:schemeClr val="bg2"/>
                </a:solidFill>
              </a:rPr>
              <a:t>avg</a:t>
            </a:r>
            <a:r>
              <a:rPr lang="nl-NL" dirty="0">
                <a:solidFill>
                  <a:schemeClr val="bg2"/>
                </a:solidFill>
              </a:rPr>
              <a:t>, papieren kind, onbeschreven blad, eerlijke kans, juiste aanpak en ondersteuning, belofte ouders…..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45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96E825-B7B0-4C6C-960C-91B6BAD7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                           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5133BF83-EE45-4F1B-A3A3-8E3CB1FC6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11" y="1017585"/>
            <a:ext cx="5034820" cy="459999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0C7C58B-9E92-420D-AE59-C0BDBFB9F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032" y="998899"/>
            <a:ext cx="4826994" cy="47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96E825-B7B0-4C6C-960C-91B6BAD7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                          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644CE7C-8161-4575-8544-BF4E94388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274" y="2990057"/>
            <a:ext cx="4920588" cy="35417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BADA718-2332-487D-8EA0-0708A84BA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57" y="488388"/>
            <a:ext cx="5812424" cy="32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96E825-B7B0-4C6C-960C-91B6BAD7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                          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6C48A1F-B9B3-4705-9D55-A3A04C4A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46" y="2615103"/>
            <a:ext cx="10042330" cy="2810481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1CFFA94-277D-4B46-A771-12D74D7B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44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96E825-B7B0-4C6C-960C-91B6BAD7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                          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FD643D7-548C-44A7-990F-EF2FE93E3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851" y="278003"/>
            <a:ext cx="4039335" cy="377955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EC72F3A-21A1-4EDD-9C74-1F2872290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459" y="3994203"/>
            <a:ext cx="1649237" cy="15334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88102FD-AADB-49CD-881F-91B947C0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975" y="618518"/>
            <a:ext cx="5890793" cy="54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73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rief Regioloket" ma:contentTypeID="0x010100CAC831587DCB8948ABCE2FC605F32D33003F0E8FA03C0C7444B970D40C5064DD5D" ma:contentTypeVersion="3" ma:contentTypeDescription="" ma:contentTypeScope="" ma:versionID="d34e323ee9bf957cfdd4bb5612b78dad">
  <xsd:schema xmlns:xsd="http://www.w3.org/2001/XMLSchema" xmlns:xs="http://www.w3.org/2001/XMLSchema" xmlns:p="http://schemas.microsoft.com/office/2006/metadata/properties" xmlns:ns2="d5166929-90fd-4e59-b996-962900748335" xmlns:ns3="af7e04eb-7fd6-4c4b-9665-de265bbc74e6" targetNamespace="http://schemas.microsoft.com/office/2006/metadata/properties" ma:root="true" ma:fieldsID="286d6fb312a3741db6a13c17d11eebd2" ns2:_="" ns3:_="">
    <xsd:import namespace="d5166929-90fd-4e59-b996-962900748335"/>
    <xsd:import namespace="af7e04eb-7fd6-4c4b-9665-de265bbc74e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66929-90fd-4e59-b996-96290074833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displayName="Afbeelding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e04eb-7fd6-4c4b-9665-de265bbc74e6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6a4f7d8a-2081-433e-be6f-2bda0e80a92f}" ma:internalName="TaxCatchAll" ma:showField="CatchAllData" ma:web="af7e04eb-7fd6-4c4b-9665-de265bbc74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7e04eb-7fd6-4c4b-9665-de265bbc74e6" xsi:nil="true"/>
    <lcf76f155ced4ddcb4097134ff3c332f xmlns="d5166929-90fd-4e59-b996-962900748335" xsi:nil="true"/>
  </documentManagement>
</p:properties>
</file>

<file path=customXml/itemProps1.xml><?xml version="1.0" encoding="utf-8"?>
<ds:datastoreItem xmlns:ds="http://schemas.openxmlformats.org/officeDocument/2006/customXml" ds:itemID="{79673641-D8E0-402B-B4FF-5DB878E39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AE4FFD-50A9-4D67-B592-F1D778CFFD7C}"/>
</file>

<file path=customXml/itemProps3.xml><?xml version="1.0" encoding="utf-8"?>
<ds:datastoreItem xmlns:ds="http://schemas.openxmlformats.org/officeDocument/2006/customXml" ds:itemID="{F71BDDA2-F420-4FAB-B776-BA448D29803D}">
  <ds:schemaRefs>
    <ds:schemaRef ds:uri="http://purl.org/dc/elements/1.1/"/>
    <ds:schemaRef ds:uri="http://schemas.microsoft.com/office/2006/metadata/properties"/>
    <ds:schemaRef ds:uri="http://purl.org/dc/terms/"/>
    <ds:schemaRef ds:uri="75c9f57c-90e5-49e6-9dbb-89822d6d59b8"/>
    <ds:schemaRef ds:uri="http://schemas.microsoft.com/office/2006/documentManagement/types"/>
    <ds:schemaRef ds:uri="http://schemas.microsoft.com/office/infopath/2007/PartnerControls"/>
    <ds:schemaRef ds:uri="7d94edc3-702d-48b6-8189-8a1668ce753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143</TotalTime>
  <Words>220</Words>
  <Application>Microsoft Office PowerPoint</Application>
  <PresentationFormat>Breedbeeld</PresentationFormat>
  <Paragraphs>31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Circuit</vt:lpstr>
      <vt:lpstr>Workshop 6</vt:lpstr>
      <vt:lpstr>Wie zijn wij?</vt:lpstr>
      <vt:lpstr>Doel Oki-Doc?</vt:lpstr>
      <vt:lpstr>Gevoel Oki-Doc   PO                                           VO</vt:lpstr>
      <vt:lpstr>Verschillende geluiden:  avg, papieren kind, onbeschreven blad, eerlijke kans, juiste aanpak en ondersteuning, belofte ouders…..   </vt:lpstr>
      <vt:lpstr>                            </vt:lpstr>
      <vt:lpstr>                            </vt:lpstr>
      <vt:lpstr>                            </vt:lpstr>
      <vt:lpstr>                            </vt:lpstr>
      <vt:lpstr>PowerPoint-presentatie</vt:lpstr>
      <vt:lpstr>Belangrijke informatie!!</vt:lpstr>
      <vt:lpstr>Waardevol voor VO</vt:lpstr>
      <vt:lpstr>PowerPoint-presentatie</vt:lpstr>
      <vt:lpstr>Bijlagen en inhoud van belang</vt:lpstr>
      <vt:lpstr>Was dit voorbeeld een waardevol of minder waardevol Oki-doc?</vt:lpstr>
      <vt:lpstr>Minder waardevol zijn de volgende voorbeelden:  </vt:lpstr>
      <vt:lpstr>          Over wat voor type leerling zou dit oki-doc gaan?  </vt:lpstr>
      <vt:lpstr>  Nog een Minder waardevol voorbeeld:   </vt:lpstr>
      <vt:lpstr>  Nog een Minder waardevol voorbeeld:   </vt:lpstr>
      <vt:lpstr>          Over wat voor type leerling zou dit oki-doc gaan?  </vt:lpstr>
      <vt:lpstr>  Nog een Minder waardevol voorbeeld:   </vt:lpstr>
      <vt:lpstr>  Nog een Minder waardevol voorbeeld:   </vt:lpstr>
      <vt:lpstr>          Over wat voor type leerling zou dit oki-doc gaan?  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6</dc:title>
  <dc:creator>Naomi Braster</dc:creator>
  <cp:lastModifiedBy>Naomi Braster</cp:lastModifiedBy>
  <cp:revision>6</cp:revision>
  <dcterms:created xsi:type="dcterms:W3CDTF">2022-11-09T17:54:57Z</dcterms:created>
  <dcterms:modified xsi:type="dcterms:W3CDTF">2022-11-15T11:07:08Z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0x010100C34B26904EE4DA458F3617B861282F41</vt:lpwstr>
  </property>
</Properties>
</file>