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90A64-766E-4ED9-9978-34FFC3097CE0}" v="997" dt="2022-11-16T12:15:43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6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9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2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2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5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0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7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5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8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 descr="Mensen die elkaar de hand schudden">
            <a:extLst>
              <a:ext uri="{FF2B5EF4-FFF2-40B4-BE49-F238E27FC236}">
                <a16:creationId xmlns:a16="http://schemas.microsoft.com/office/drawing/2014/main" id="{E87EAC81-B48D-C4BC-E12B-61296F8D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854" r="-1" b="1414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6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8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F2261F9-0133-4F74-AE7B-9F9229A22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09" y="731041"/>
            <a:ext cx="11478638" cy="3173034"/>
          </a:xfrm>
        </p:spPr>
        <p:txBody>
          <a:bodyPr>
            <a:normAutofit fontScale="90000"/>
          </a:bodyPr>
          <a:lstStyle/>
          <a:p>
            <a:br>
              <a:rPr lang="nl-NL" sz="6600" dirty="0">
                <a:solidFill>
                  <a:srgbClr val="FFFFFF"/>
                </a:solidFill>
              </a:rPr>
            </a:br>
            <a:r>
              <a:rPr lang="nl-NL" sz="6600" dirty="0">
                <a:solidFill>
                  <a:srgbClr val="FFFFFF"/>
                </a:solidFill>
              </a:rPr>
              <a:t>Welkom bij de workshop</a:t>
            </a:r>
            <a:br>
              <a:rPr lang="nl-NL" sz="6600" dirty="0">
                <a:solidFill>
                  <a:srgbClr val="FFFFFF"/>
                </a:solidFill>
              </a:rPr>
            </a:br>
            <a:r>
              <a:rPr lang="nl-NL" sz="6600" dirty="0">
                <a:solidFill>
                  <a:srgbClr val="FFFFFF"/>
                </a:solidFill>
              </a:rPr>
              <a:t>Aansluiting studievaardigheden PO - VO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D3DFA7-28DC-434B-9115-4B353DEBB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9354"/>
            <a:ext cx="9144000" cy="1265285"/>
          </a:xfrm>
        </p:spPr>
        <p:txBody>
          <a:bodyPr>
            <a:normAutofit/>
          </a:bodyPr>
          <a:lstStyle/>
          <a:p>
            <a:r>
              <a:rPr lang="nl-NL" sz="2200" dirty="0">
                <a:solidFill>
                  <a:srgbClr val="FFFFFF"/>
                </a:solidFill>
              </a:rPr>
              <a:t>Willemijn Stolk en Simone Hoek</a:t>
            </a:r>
          </a:p>
        </p:txBody>
      </p:sp>
      <p:grpSp>
        <p:nvGrpSpPr>
          <p:cNvPr id="4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8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 descr="Mensen die elkaar de hand schudden">
            <a:extLst>
              <a:ext uri="{FF2B5EF4-FFF2-40B4-BE49-F238E27FC236}">
                <a16:creationId xmlns:a16="http://schemas.microsoft.com/office/drawing/2014/main" id="{E87EAC81-B48D-C4BC-E12B-61296F8D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854" r="-1" b="1414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6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8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F2261F9-0133-4F74-AE7B-9F9229A22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09" y="731041"/>
            <a:ext cx="11478638" cy="3173034"/>
          </a:xfrm>
        </p:spPr>
        <p:txBody>
          <a:bodyPr>
            <a:normAutofit fontScale="90000"/>
          </a:bodyPr>
          <a:lstStyle/>
          <a:p>
            <a:r>
              <a:rPr lang="nl-NL" sz="6600" dirty="0">
                <a:solidFill>
                  <a:srgbClr val="FFFFFF"/>
                </a:solidFill>
              </a:rPr>
              <a:t>Doel</a:t>
            </a:r>
            <a:br>
              <a:rPr lang="nl-NL" sz="6600" dirty="0">
                <a:solidFill>
                  <a:srgbClr val="FFFFFF"/>
                </a:solidFill>
              </a:rPr>
            </a:br>
            <a:r>
              <a:rPr lang="nl-NL" sz="6600" dirty="0">
                <a:solidFill>
                  <a:srgbClr val="FFFFFF"/>
                </a:solidFill>
              </a:rPr>
              <a:t>Het afstemmen van de </a:t>
            </a:r>
            <a:r>
              <a:rPr lang="nl-NL" sz="6600">
                <a:solidFill>
                  <a:srgbClr val="FFFFFF"/>
                </a:solidFill>
              </a:rPr>
              <a:t>studievaardigheden binnen het PO en VO</a:t>
            </a:r>
            <a:endParaRPr lang="nl-NL" sz="6600" dirty="0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D3DFA7-28DC-434B-9115-4B353DEBB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9354"/>
            <a:ext cx="9144000" cy="1265285"/>
          </a:xfrm>
        </p:spPr>
        <p:txBody>
          <a:bodyPr>
            <a:normAutofit/>
          </a:bodyPr>
          <a:lstStyle/>
          <a:p>
            <a:endParaRPr lang="nl-NL" sz="2200" dirty="0">
              <a:solidFill>
                <a:srgbClr val="FFFFFF"/>
              </a:solidFill>
            </a:endParaRPr>
          </a:p>
        </p:txBody>
      </p:sp>
      <p:grpSp>
        <p:nvGrpSpPr>
          <p:cNvPr id="4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31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 descr="Mensen die elkaar de hand schudden">
            <a:extLst>
              <a:ext uri="{FF2B5EF4-FFF2-40B4-BE49-F238E27FC236}">
                <a16:creationId xmlns:a16="http://schemas.microsoft.com/office/drawing/2014/main" id="{E87EAC81-B48D-C4BC-E12B-61296F8D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854" r="-1" b="1414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6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8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F2261F9-0133-4F74-AE7B-9F9229A22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2" y="731040"/>
            <a:ext cx="11991423" cy="3163297"/>
          </a:xfrm>
        </p:spPr>
        <p:txBody>
          <a:bodyPr>
            <a:normAutofit/>
          </a:bodyPr>
          <a:lstStyle/>
          <a:p>
            <a:r>
              <a:rPr lang="nl-NL" sz="6600" dirty="0">
                <a:solidFill>
                  <a:srgbClr val="FFFFFF"/>
                </a:solidFill>
              </a:rPr>
              <a:t>Brainstormen</a:t>
            </a:r>
            <a:br>
              <a:rPr lang="nl-NL" sz="6600" dirty="0">
                <a:solidFill>
                  <a:srgbClr val="FFFFFF"/>
                </a:solidFill>
              </a:rPr>
            </a:br>
            <a:r>
              <a:rPr lang="nl-NL" sz="2400" dirty="0">
                <a:solidFill>
                  <a:srgbClr val="FFFFFF"/>
                </a:solidFill>
              </a:rPr>
              <a:t>PO: welke vaardigheden geven we ze mee op het gebied van studievaardigheden? </a:t>
            </a:r>
            <a:br>
              <a:rPr lang="nl-NL" sz="2400" dirty="0">
                <a:solidFill>
                  <a:srgbClr val="FFFFFF"/>
                </a:solidFill>
              </a:rPr>
            </a:br>
            <a:r>
              <a:rPr lang="nl-NL" sz="2400" dirty="0">
                <a:solidFill>
                  <a:srgbClr val="FFFFFF"/>
                </a:solidFill>
              </a:rPr>
              <a:t>VO: met welke vaardigheden op het gebied van studievaardigheden verwachten we dat ze binnenkomen?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D3DFA7-28DC-434B-9115-4B353DEBB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9354"/>
            <a:ext cx="9144000" cy="1265285"/>
          </a:xfrm>
        </p:spPr>
        <p:txBody>
          <a:bodyPr>
            <a:normAutofit/>
          </a:bodyPr>
          <a:lstStyle/>
          <a:p>
            <a:endParaRPr lang="nl-NL" sz="2200" dirty="0">
              <a:solidFill>
                <a:srgbClr val="FFFFFF"/>
              </a:solidFill>
            </a:endParaRPr>
          </a:p>
        </p:txBody>
      </p:sp>
      <p:grpSp>
        <p:nvGrpSpPr>
          <p:cNvPr id="4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793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 descr="Mensen die elkaar de hand schudden">
            <a:extLst>
              <a:ext uri="{FF2B5EF4-FFF2-40B4-BE49-F238E27FC236}">
                <a16:creationId xmlns:a16="http://schemas.microsoft.com/office/drawing/2014/main" id="{E87EAC81-B48D-C4BC-E12B-61296F8D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854" r="-1" b="1414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6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8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F2261F9-0133-4F74-AE7B-9F9229A22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2" y="731040"/>
            <a:ext cx="11991423" cy="3163297"/>
          </a:xfrm>
        </p:spPr>
        <p:txBody>
          <a:bodyPr>
            <a:normAutofit/>
          </a:bodyPr>
          <a:lstStyle/>
          <a:p>
            <a:br>
              <a:rPr lang="nl-NL" sz="6600" dirty="0">
                <a:solidFill>
                  <a:srgbClr val="FFFFFF"/>
                </a:solidFill>
              </a:rPr>
            </a:br>
            <a:r>
              <a:rPr lang="nl-NL" sz="4400" dirty="0">
                <a:solidFill>
                  <a:srgbClr val="FFFFFF"/>
                </a:solidFill>
              </a:rPr>
              <a:t>Maak een top drie!</a:t>
            </a:r>
            <a:br>
              <a:rPr lang="nl-NL" sz="4400" dirty="0">
                <a:solidFill>
                  <a:srgbClr val="FFFFFF"/>
                </a:solidFill>
              </a:rPr>
            </a:br>
            <a:r>
              <a:rPr lang="nl-NL" sz="4400" dirty="0">
                <a:solidFill>
                  <a:srgbClr val="FFFFFF"/>
                </a:solidFill>
              </a:rPr>
              <a:t>Plaats deze in………</a:t>
            </a:r>
            <a:br>
              <a:rPr lang="nl-NL" sz="4400" dirty="0">
                <a:solidFill>
                  <a:srgbClr val="FFFFFF"/>
                </a:solidFill>
              </a:rPr>
            </a:br>
            <a:endParaRPr lang="nl-NL" sz="4400" dirty="0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D3DFA7-28DC-434B-9115-4B353DEBB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9354"/>
            <a:ext cx="9144000" cy="1265285"/>
          </a:xfrm>
        </p:spPr>
        <p:txBody>
          <a:bodyPr>
            <a:normAutofit/>
          </a:bodyPr>
          <a:lstStyle/>
          <a:p>
            <a:endParaRPr lang="nl-NL" sz="2200" dirty="0">
              <a:solidFill>
                <a:srgbClr val="FFFFFF"/>
              </a:solidFill>
            </a:endParaRPr>
          </a:p>
        </p:txBody>
      </p:sp>
      <p:grpSp>
        <p:nvGrpSpPr>
          <p:cNvPr id="4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Afbeelding 4">
            <a:extLst>
              <a:ext uri="{FF2B5EF4-FFF2-40B4-BE49-F238E27FC236}">
                <a16:creationId xmlns:a16="http://schemas.microsoft.com/office/drawing/2014/main" id="{01050815-C886-6326-D26C-0B17A359E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54" y="3117484"/>
            <a:ext cx="27432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 descr="Mensen die elkaar de hand schudden">
            <a:extLst>
              <a:ext uri="{FF2B5EF4-FFF2-40B4-BE49-F238E27FC236}">
                <a16:creationId xmlns:a16="http://schemas.microsoft.com/office/drawing/2014/main" id="{E87EAC81-B48D-C4BC-E12B-61296F8D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854" r="-1" b="1414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6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8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F2261F9-0133-4F74-AE7B-9F9229A22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2" y="731040"/>
            <a:ext cx="11991423" cy="3163297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rgbClr val="FFFFFF"/>
                </a:solidFill>
              </a:rPr>
              <a:t>Waar bevindt zich de overlap en waar bevinden zich de hiaten?</a:t>
            </a:r>
            <a:br>
              <a:rPr lang="nl-NL" sz="4400" dirty="0">
                <a:solidFill>
                  <a:srgbClr val="FFFFFF"/>
                </a:solidFill>
              </a:rPr>
            </a:br>
            <a:r>
              <a:rPr lang="nl-NL" sz="4400" dirty="0">
                <a:solidFill>
                  <a:srgbClr val="FFFFFF"/>
                </a:solidFill>
              </a:rPr>
              <a:t>(Allebei de kanten op)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D3DFA7-28DC-434B-9115-4B353DEBB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9354"/>
            <a:ext cx="9144000" cy="1265285"/>
          </a:xfrm>
        </p:spPr>
        <p:txBody>
          <a:bodyPr>
            <a:normAutofit/>
          </a:bodyPr>
          <a:lstStyle/>
          <a:p>
            <a:endParaRPr lang="nl-NL" sz="2200" dirty="0">
              <a:solidFill>
                <a:srgbClr val="FFFFFF"/>
              </a:solidFill>
            </a:endParaRPr>
          </a:p>
        </p:txBody>
      </p:sp>
      <p:grpSp>
        <p:nvGrpSpPr>
          <p:cNvPr id="4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19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5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7" name="Rectangle 5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1" name="Picture 3" descr="Mensen die elkaar de hand schudden">
            <a:extLst>
              <a:ext uri="{FF2B5EF4-FFF2-40B4-BE49-F238E27FC236}">
                <a16:creationId xmlns:a16="http://schemas.microsoft.com/office/drawing/2014/main" id="{E87EAC81-B48D-C4BC-E12B-61296F8D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532" r="-1" b="1346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88" name="Rectangle 59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2261F9-0133-4F74-AE7B-9F9229A22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Welk inzicht neem je mee?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D3DFA7-28DC-434B-9115-4B353DEBB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endParaRPr lang="nl-NL" sz="2200" dirty="0">
              <a:solidFill>
                <a:srgbClr val="FFFFFF"/>
              </a:solidFill>
            </a:endParaRPr>
          </a:p>
        </p:txBody>
      </p:sp>
      <p:grpSp>
        <p:nvGrpSpPr>
          <p:cNvPr id="89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90" name="Freeform: Shape 6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6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6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6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6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6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96" name="Freeform: Shape 7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7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7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7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7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7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366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A8C63-6C17-42ED-869B-3E92EB0E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</a:t>
            </a:r>
          </a:p>
        </p:txBody>
      </p:sp>
      <p:pic>
        <p:nvPicPr>
          <p:cNvPr id="1026" name="Picture 2" descr="Voorbeeld van afbeelding">
            <a:extLst>
              <a:ext uri="{FF2B5EF4-FFF2-40B4-BE49-F238E27FC236}">
                <a16:creationId xmlns:a16="http://schemas.microsoft.com/office/drawing/2014/main" id="{578F917D-87B1-4E82-8BE6-72520A38E7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7" y="1582434"/>
            <a:ext cx="2246177" cy="299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E769EE4C-BBA6-4C81-AD5B-86FB4FD7D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2043" y="1975878"/>
            <a:ext cx="2994902" cy="2246177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B08365BC-3F47-4809-88D9-822C923B2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19" y="4941037"/>
            <a:ext cx="3625189" cy="2718892"/>
          </a:xfrm>
          <a:prstGeom prst="rect">
            <a:avLst/>
          </a:prstGeom>
        </p:spPr>
      </p:pic>
      <p:pic>
        <p:nvPicPr>
          <p:cNvPr id="9" name="Afbeelding 8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CC7942A2-CC56-45F7-9C2E-D2E1A7347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4" y="4896660"/>
            <a:ext cx="3743528" cy="2807646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64AB3750-B014-46C1-8843-C0014B6E2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26" y="4941037"/>
            <a:ext cx="3625189" cy="2718892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C4718982-5BFD-4C25-8583-E43762772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3235" y="2057065"/>
            <a:ext cx="2902118" cy="21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51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ED419-8440-4351-BAF2-DF6E16F0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2ACFC142-9448-4886-860B-242307A9E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" y="1893086"/>
            <a:ext cx="2547239" cy="1910429"/>
          </a:xfr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1024D6C2-1DEC-42B1-845B-59EAC41EE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6658" y="4399411"/>
            <a:ext cx="3147979" cy="2360984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6F83894D-8686-4B02-8CE7-0EE0AE2FC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2578" y="4399409"/>
            <a:ext cx="3147980" cy="2360985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00865FDA-A29D-490C-82D2-534735219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76" y="1902140"/>
            <a:ext cx="2547239" cy="1910429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2CA34A35-A1D0-4666-8193-A51EB1DC2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4859" y="4410758"/>
            <a:ext cx="3238771" cy="2429078"/>
          </a:xfrm>
          <a:prstGeom prst="rect">
            <a:avLst/>
          </a:prstGeom>
        </p:spPr>
      </p:pic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9518D3B0-3127-43F2-95AF-132155C3D3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9873" y="4410758"/>
            <a:ext cx="3238774" cy="24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9011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DarkSeedLeftStep">
      <a:dk1>
        <a:srgbClr val="000000"/>
      </a:dk1>
      <a:lt1>
        <a:srgbClr val="FFFFFF"/>
      </a:lt1>
      <a:dk2>
        <a:srgbClr val="36291F"/>
      </a:dk2>
      <a:lt2>
        <a:srgbClr val="E6E2E8"/>
      </a:lt2>
      <a:accent1>
        <a:srgbClr val="68B346"/>
      </a:accent1>
      <a:accent2>
        <a:srgbClr val="8EAC39"/>
      </a:accent2>
      <a:accent3>
        <a:srgbClr val="B1A145"/>
      </a:accent3>
      <a:accent4>
        <a:srgbClr val="B16E3B"/>
      </a:accent4>
      <a:accent5>
        <a:srgbClr val="C34F4D"/>
      </a:accent5>
      <a:accent6>
        <a:srgbClr val="B13B6A"/>
      </a:accent6>
      <a:hlink>
        <a:srgbClr val="BF573F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166929-90fd-4e59-b996-962900748335">
      <Terms xmlns="http://schemas.microsoft.com/office/infopath/2007/PartnerControls"/>
    </lcf76f155ced4ddcb4097134ff3c332f>
    <TaxCatchAll xmlns="af7e04eb-7fd6-4c4b-9665-de265bbc74e6" xsi:nil="true"/>
    <SharedWithUsers xmlns="af7e04eb-7fd6-4c4b-9665-de265bbc74e6">
      <UserInfo>
        <DisplayName>Simone Jonker-Hoek</DisplayName>
        <AccountId>261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D9975D6332C9498B029FA5EA4F595C" ma:contentTypeVersion="17" ma:contentTypeDescription="Een nieuw document maken." ma:contentTypeScope="" ma:versionID="9c3c14feae6770f626deee82bccd50a4">
  <xsd:schema xmlns:xsd="http://www.w3.org/2001/XMLSchema" xmlns:xs="http://www.w3.org/2001/XMLSchema" xmlns:p="http://schemas.microsoft.com/office/2006/metadata/properties" xmlns:ns2="d5166929-90fd-4e59-b996-962900748335" xmlns:ns3="af7e04eb-7fd6-4c4b-9665-de265bbc74e6" targetNamespace="http://schemas.microsoft.com/office/2006/metadata/properties" ma:root="true" ma:fieldsID="d5074d8852e2183bc606b8f14c01dc0b" ns2:_="" ns3:_="">
    <xsd:import namespace="d5166929-90fd-4e59-b996-962900748335"/>
    <xsd:import namespace="af7e04eb-7fd6-4c4b-9665-de265bbc74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166929-90fd-4e59-b996-9629007483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a29988f5-9d34-4ef4-8a74-6c0d695e6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e04eb-7fd6-4c4b-9665-de265bbc74e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a4f7d8a-2081-433e-be6f-2bda0e80a92f}" ma:internalName="TaxCatchAll" ma:showField="CatchAllData" ma:web="af7e04eb-7fd6-4c4b-9665-de265bbc74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5E3879-DF0D-44FA-8CF8-F1CDD5CF4A4A}">
  <ds:schemaRefs>
    <ds:schemaRef ds:uri="http://schemas.microsoft.com/office/2006/metadata/properties"/>
    <ds:schemaRef ds:uri="http://schemas.microsoft.com/office/infopath/2007/PartnerControls"/>
    <ds:schemaRef ds:uri="8e213b78-c8f1-4361-b8b9-20f07b2d7bbb"/>
    <ds:schemaRef ds:uri="8a586acd-921a-4dc7-9da0-d6c7144b3127"/>
    <ds:schemaRef ds:uri="1f22938e-fa53-41d6-ab02-0cdba580dd47"/>
  </ds:schemaRefs>
</ds:datastoreItem>
</file>

<file path=customXml/itemProps2.xml><?xml version="1.0" encoding="utf-8"?>
<ds:datastoreItem xmlns:ds="http://schemas.openxmlformats.org/officeDocument/2006/customXml" ds:itemID="{F389C832-611B-42F2-B750-9D18A7A99B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6037E9-0881-4214-BF98-148F09CEA09C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127</TotalTime>
  <Words>99</Words>
  <Application>Microsoft Office PowerPoint</Application>
  <PresentationFormat>Breedbeeld</PresentationFormat>
  <Paragraphs>8</Paragraphs>
  <Slides>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9" baseType="lpstr">
      <vt:lpstr>ExploreVTI</vt:lpstr>
      <vt:lpstr> Welkom bij de workshop Aansluiting studievaardigheden PO - VO</vt:lpstr>
      <vt:lpstr>Doel Het afstemmen van de studievaardigheden binnen het PO en VO</vt:lpstr>
      <vt:lpstr>Brainstormen PO: welke vaardigheden geven we ze mee op het gebied van studievaardigheden?  VO: met welke vaardigheden op het gebied van studievaardigheden verwachten we dat ze binnenkomen?</vt:lpstr>
      <vt:lpstr> Maak een top drie! Plaats deze in……… </vt:lpstr>
      <vt:lpstr>Waar bevindt zich de overlap en waar bevinden zich de hiaten? (Allebei de kanten op)</vt:lpstr>
      <vt:lpstr>Welk inzicht neem je mee?</vt:lpstr>
      <vt:lpstr>Resultaten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Welkom bij de workshop Aansluiting studievaardigheden PO - VO</dc:title>
  <dc:creator>Simone Jonker-Hoek</dc:creator>
  <cp:lastModifiedBy>Simone Jonker-Hoek</cp:lastModifiedBy>
  <cp:revision>10</cp:revision>
  <dcterms:created xsi:type="dcterms:W3CDTF">2022-11-08T19:22:07Z</dcterms:created>
  <dcterms:modified xsi:type="dcterms:W3CDTF">2022-11-18T13:03:12Z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0x010100BE5B6641E0898846A5E2611CB31D451B</vt:lpwstr>
  </property>
  <property fmtid="{D5CDD505-2E9C-101B-9397-08002B2CF9AE}" pid="3" name="MediaServiceImageTags">
    <vt:lpwstr/>
  </property>
</Properties>
</file>