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3" r:id="rId3"/>
  </p:sldMasterIdLst>
  <p:notesMasterIdLst>
    <p:notesMasterId r:id="rId18"/>
  </p:notesMasterIdLst>
  <p:handoutMasterIdLst>
    <p:handoutMasterId r:id="rId19"/>
  </p:handoutMasterIdLst>
  <p:sldIdLst>
    <p:sldId id="912" r:id="rId4"/>
    <p:sldId id="913" r:id="rId5"/>
    <p:sldId id="914" r:id="rId6"/>
    <p:sldId id="915" r:id="rId7"/>
    <p:sldId id="923" r:id="rId8"/>
    <p:sldId id="917" r:id="rId9"/>
    <p:sldId id="916" r:id="rId10"/>
    <p:sldId id="918" r:id="rId11"/>
    <p:sldId id="925" r:id="rId12"/>
    <p:sldId id="924" r:id="rId13"/>
    <p:sldId id="927" r:id="rId14"/>
    <p:sldId id="926" r:id="rId15"/>
    <p:sldId id="919" r:id="rId16"/>
    <p:sldId id="920" r:id="rId17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00"/>
    <a:srgbClr val="FFFF99"/>
    <a:srgbClr val="FFFF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7CEA6-383C-4E86-9C7C-19F25D5BC8AD}" v="6" dt="2022-11-10T22:44:31.212"/>
    <p1510:client id="{78C2147D-E755-4389-A018-3E6D817F987A}" v="2" dt="2022-11-10T16:17:11.8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79713" autoAdjust="0"/>
  </p:normalViewPr>
  <p:slideViewPr>
    <p:cSldViewPr snapToGrid="0">
      <p:cViewPr varScale="1">
        <p:scale>
          <a:sx n="88" d="100"/>
          <a:sy n="88" d="100"/>
        </p:scale>
        <p:origin x="139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6/11/relationships/changesInfo" Target="changesInfos/changesInfo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s Jordaan" userId="bea41367-787f-4c8f-8d66-38084e7fdb0d" providerId="ADAL" clId="{78C2147D-E755-4389-A018-3E6D817F987A}"/>
    <pc:docChg chg="undo custSel modSld">
      <pc:chgData name="Frans Jordaan" userId="bea41367-787f-4c8f-8d66-38084e7fdb0d" providerId="ADAL" clId="{78C2147D-E755-4389-A018-3E6D817F987A}" dt="2022-11-10T16:24:35.505" v="979" actId="20577"/>
      <pc:docMkLst>
        <pc:docMk/>
      </pc:docMkLst>
      <pc:sldChg chg="modSp mod">
        <pc:chgData name="Frans Jordaan" userId="bea41367-787f-4c8f-8d66-38084e7fdb0d" providerId="ADAL" clId="{78C2147D-E755-4389-A018-3E6D817F987A}" dt="2022-11-10T16:10:36.123" v="91" actId="20577"/>
        <pc:sldMkLst>
          <pc:docMk/>
          <pc:sldMk cId="1581265640" sldId="912"/>
        </pc:sldMkLst>
        <pc:spChg chg="mod">
          <ac:chgData name="Frans Jordaan" userId="bea41367-787f-4c8f-8d66-38084e7fdb0d" providerId="ADAL" clId="{78C2147D-E755-4389-A018-3E6D817F987A}" dt="2022-11-10T16:10:36.123" v="91" actId="20577"/>
          <ac:spMkLst>
            <pc:docMk/>
            <pc:sldMk cId="1581265640" sldId="912"/>
            <ac:spMk id="4" creationId="{00000000-0000-0000-0000-000000000000}"/>
          </ac:spMkLst>
        </pc:spChg>
      </pc:sldChg>
      <pc:sldChg chg="modSp mod">
        <pc:chgData name="Frans Jordaan" userId="bea41367-787f-4c8f-8d66-38084e7fdb0d" providerId="ADAL" clId="{78C2147D-E755-4389-A018-3E6D817F987A}" dt="2022-11-10T16:14:47.974" v="389" actId="6549"/>
        <pc:sldMkLst>
          <pc:docMk/>
          <pc:sldMk cId="1977951985" sldId="914"/>
        </pc:sldMkLst>
        <pc:spChg chg="mod">
          <ac:chgData name="Frans Jordaan" userId="bea41367-787f-4c8f-8d66-38084e7fdb0d" providerId="ADAL" clId="{78C2147D-E755-4389-A018-3E6D817F987A}" dt="2022-11-10T16:14:47.974" v="389" actId="6549"/>
          <ac:spMkLst>
            <pc:docMk/>
            <pc:sldMk cId="1977951985" sldId="914"/>
            <ac:spMk id="592899" creationId="{00000000-0000-0000-0000-000000000000}"/>
          </ac:spMkLst>
        </pc:spChg>
      </pc:sldChg>
      <pc:sldChg chg="modSp mod">
        <pc:chgData name="Frans Jordaan" userId="bea41367-787f-4c8f-8d66-38084e7fdb0d" providerId="ADAL" clId="{78C2147D-E755-4389-A018-3E6D817F987A}" dt="2022-11-10T16:21:23.886" v="770" actId="6549"/>
        <pc:sldMkLst>
          <pc:docMk/>
          <pc:sldMk cId="2190620142" sldId="917"/>
        </pc:sldMkLst>
        <pc:spChg chg="mod">
          <ac:chgData name="Frans Jordaan" userId="bea41367-787f-4c8f-8d66-38084e7fdb0d" providerId="ADAL" clId="{78C2147D-E755-4389-A018-3E6D817F987A}" dt="2022-11-10T16:21:23.886" v="770" actId="6549"/>
          <ac:spMkLst>
            <pc:docMk/>
            <pc:sldMk cId="2190620142" sldId="917"/>
            <ac:spMk id="592899" creationId="{00000000-0000-0000-0000-000000000000}"/>
          </ac:spMkLst>
        </pc:spChg>
      </pc:sldChg>
      <pc:sldChg chg="addSp delSp modSp mod">
        <pc:chgData name="Frans Jordaan" userId="bea41367-787f-4c8f-8d66-38084e7fdb0d" providerId="ADAL" clId="{78C2147D-E755-4389-A018-3E6D817F987A}" dt="2022-11-10T16:16:17.405" v="428" actId="1076"/>
        <pc:sldMkLst>
          <pc:docMk/>
          <pc:sldMk cId="4241351349" sldId="922"/>
        </pc:sldMkLst>
        <pc:spChg chg="mod">
          <ac:chgData name="Frans Jordaan" userId="bea41367-787f-4c8f-8d66-38084e7fdb0d" providerId="ADAL" clId="{78C2147D-E755-4389-A018-3E6D817F987A}" dt="2022-11-10T16:16:17.405" v="428" actId="1076"/>
          <ac:spMkLst>
            <pc:docMk/>
            <pc:sldMk cId="4241351349" sldId="922"/>
            <ac:spMk id="2" creationId="{E795526C-5719-4285-986C-79281E251D47}"/>
          </ac:spMkLst>
        </pc:spChg>
        <pc:spChg chg="add del mod">
          <ac:chgData name="Frans Jordaan" userId="bea41367-787f-4c8f-8d66-38084e7fdb0d" providerId="ADAL" clId="{78C2147D-E755-4389-A018-3E6D817F987A}" dt="2022-11-10T16:16:13.909" v="427" actId="21"/>
          <ac:spMkLst>
            <pc:docMk/>
            <pc:sldMk cId="4241351349" sldId="922"/>
            <ac:spMk id="4" creationId="{C7A42B67-D496-AE1F-C4B5-65C0A2847E5A}"/>
          </ac:spMkLst>
        </pc:spChg>
        <pc:spChg chg="del mod">
          <ac:chgData name="Frans Jordaan" userId="bea41367-787f-4c8f-8d66-38084e7fdb0d" providerId="ADAL" clId="{78C2147D-E755-4389-A018-3E6D817F987A}" dt="2022-11-10T16:16:10.815" v="426" actId="21"/>
          <ac:spMkLst>
            <pc:docMk/>
            <pc:sldMk cId="4241351349" sldId="922"/>
            <ac:spMk id="592899" creationId="{00000000-0000-0000-0000-000000000000}"/>
          </ac:spMkLst>
        </pc:spChg>
      </pc:sldChg>
      <pc:sldChg chg="modSp mod">
        <pc:chgData name="Frans Jordaan" userId="bea41367-787f-4c8f-8d66-38084e7fdb0d" providerId="ADAL" clId="{78C2147D-E755-4389-A018-3E6D817F987A}" dt="2022-11-10T16:24:35.505" v="979" actId="20577"/>
        <pc:sldMkLst>
          <pc:docMk/>
          <pc:sldMk cId="2901301241" sldId="923"/>
        </pc:sldMkLst>
        <pc:spChg chg="mod">
          <ac:chgData name="Frans Jordaan" userId="bea41367-787f-4c8f-8d66-38084e7fdb0d" providerId="ADAL" clId="{78C2147D-E755-4389-A018-3E6D817F987A}" dt="2022-11-10T16:24:35.505" v="979" actId="20577"/>
          <ac:spMkLst>
            <pc:docMk/>
            <pc:sldMk cId="2901301241" sldId="923"/>
            <ac:spMk id="592899" creationId="{00000000-0000-0000-0000-000000000000}"/>
          </ac:spMkLst>
        </pc:spChg>
      </pc:sldChg>
    </pc:docChg>
  </pc:docChgLst>
  <pc:docChgLst>
    <pc:chgData name="Frans Jordaan" userId="bea41367-787f-4c8f-8d66-38084e7fdb0d" providerId="ADAL" clId="{5CE7CEA6-383C-4E86-9C7C-19F25D5BC8AD}"/>
    <pc:docChg chg="undo custSel addSld delSld modSld sldOrd">
      <pc:chgData name="Frans Jordaan" userId="bea41367-787f-4c8f-8d66-38084e7fdb0d" providerId="ADAL" clId="{5CE7CEA6-383C-4E86-9C7C-19F25D5BC8AD}" dt="2022-11-10T23:09:26.543" v="7004" actId="2696"/>
      <pc:docMkLst>
        <pc:docMk/>
      </pc:docMkLst>
      <pc:sldChg chg="del">
        <pc:chgData name="Frans Jordaan" userId="bea41367-787f-4c8f-8d66-38084e7fdb0d" providerId="ADAL" clId="{5CE7CEA6-383C-4E86-9C7C-19F25D5BC8AD}" dt="2022-11-10T23:00:22.589" v="6246" actId="2696"/>
        <pc:sldMkLst>
          <pc:docMk/>
          <pc:sldMk cId="3818104348" sldId="308"/>
        </pc:sldMkLst>
      </pc:sldChg>
      <pc:sldChg chg="modSp mod">
        <pc:chgData name="Frans Jordaan" userId="bea41367-787f-4c8f-8d66-38084e7fdb0d" providerId="ADAL" clId="{5CE7CEA6-383C-4E86-9C7C-19F25D5BC8AD}" dt="2022-11-10T23:08:30.246" v="6991" actId="20577"/>
        <pc:sldMkLst>
          <pc:docMk/>
          <pc:sldMk cId="2248746966" sldId="913"/>
        </pc:sldMkLst>
        <pc:spChg chg="mod">
          <ac:chgData name="Frans Jordaan" userId="bea41367-787f-4c8f-8d66-38084e7fdb0d" providerId="ADAL" clId="{5CE7CEA6-383C-4E86-9C7C-19F25D5BC8AD}" dt="2022-11-10T23:08:30.246" v="6991" actId="20577"/>
          <ac:spMkLst>
            <pc:docMk/>
            <pc:sldMk cId="2248746966" sldId="913"/>
            <ac:spMk id="592899" creationId="{00000000-0000-0000-0000-000000000000}"/>
          </ac:spMkLst>
        </pc:spChg>
      </pc:sldChg>
      <pc:sldChg chg="modSp mod">
        <pc:chgData name="Frans Jordaan" userId="bea41367-787f-4c8f-8d66-38084e7fdb0d" providerId="ADAL" clId="{5CE7CEA6-383C-4E86-9C7C-19F25D5BC8AD}" dt="2022-11-10T22:05:40.546" v="1238" actId="207"/>
        <pc:sldMkLst>
          <pc:docMk/>
          <pc:sldMk cId="2190620142" sldId="917"/>
        </pc:sldMkLst>
        <pc:spChg chg="mod">
          <ac:chgData name="Frans Jordaan" userId="bea41367-787f-4c8f-8d66-38084e7fdb0d" providerId="ADAL" clId="{5CE7CEA6-383C-4E86-9C7C-19F25D5BC8AD}" dt="2022-11-10T21:58:23.195" v="355" actId="1076"/>
          <ac:spMkLst>
            <pc:docMk/>
            <pc:sldMk cId="2190620142" sldId="917"/>
            <ac:spMk id="2" creationId="{E795526C-5719-4285-986C-79281E251D47}"/>
          </ac:spMkLst>
        </pc:spChg>
        <pc:spChg chg="mod">
          <ac:chgData name="Frans Jordaan" userId="bea41367-787f-4c8f-8d66-38084e7fdb0d" providerId="ADAL" clId="{5CE7CEA6-383C-4E86-9C7C-19F25D5BC8AD}" dt="2022-11-10T22:05:40.546" v="1238" actId="207"/>
          <ac:spMkLst>
            <pc:docMk/>
            <pc:sldMk cId="2190620142" sldId="917"/>
            <ac:spMk id="592899" creationId="{00000000-0000-0000-0000-000000000000}"/>
          </ac:spMkLst>
        </pc:spChg>
      </pc:sldChg>
      <pc:sldChg chg="modSp mod">
        <pc:chgData name="Frans Jordaan" userId="bea41367-787f-4c8f-8d66-38084e7fdb0d" providerId="ADAL" clId="{5CE7CEA6-383C-4E86-9C7C-19F25D5BC8AD}" dt="2022-11-10T22:16:58.479" v="2191" actId="20577"/>
        <pc:sldMkLst>
          <pc:docMk/>
          <pc:sldMk cId="3848374688" sldId="918"/>
        </pc:sldMkLst>
        <pc:spChg chg="mod">
          <ac:chgData name="Frans Jordaan" userId="bea41367-787f-4c8f-8d66-38084e7fdb0d" providerId="ADAL" clId="{5CE7CEA6-383C-4E86-9C7C-19F25D5BC8AD}" dt="2022-11-10T22:07:23.122" v="1328" actId="1076"/>
          <ac:spMkLst>
            <pc:docMk/>
            <pc:sldMk cId="3848374688" sldId="918"/>
            <ac:spMk id="2" creationId="{E795526C-5719-4285-986C-79281E251D47}"/>
          </ac:spMkLst>
        </pc:spChg>
        <pc:spChg chg="mod">
          <ac:chgData name="Frans Jordaan" userId="bea41367-787f-4c8f-8d66-38084e7fdb0d" providerId="ADAL" clId="{5CE7CEA6-383C-4E86-9C7C-19F25D5BC8AD}" dt="2022-11-10T22:16:58.479" v="2191" actId="20577"/>
          <ac:spMkLst>
            <pc:docMk/>
            <pc:sldMk cId="3848374688" sldId="918"/>
            <ac:spMk id="592899" creationId="{00000000-0000-0000-0000-000000000000}"/>
          </ac:spMkLst>
        </pc:spChg>
      </pc:sldChg>
      <pc:sldChg chg="modSp add del mod">
        <pc:chgData name="Frans Jordaan" userId="bea41367-787f-4c8f-8d66-38084e7fdb0d" providerId="ADAL" clId="{5CE7CEA6-383C-4E86-9C7C-19F25D5BC8AD}" dt="2022-11-10T23:04:51.479" v="6542" actId="20577"/>
        <pc:sldMkLst>
          <pc:docMk/>
          <pc:sldMk cId="2654285076" sldId="919"/>
        </pc:sldMkLst>
        <pc:spChg chg="mod">
          <ac:chgData name="Frans Jordaan" userId="bea41367-787f-4c8f-8d66-38084e7fdb0d" providerId="ADAL" clId="{5CE7CEA6-383C-4E86-9C7C-19F25D5BC8AD}" dt="2022-11-10T23:02:41.962" v="6285" actId="20577"/>
          <ac:spMkLst>
            <pc:docMk/>
            <pc:sldMk cId="2654285076" sldId="919"/>
            <ac:spMk id="2" creationId="{E795526C-5719-4285-986C-79281E251D47}"/>
          </ac:spMkLst>
        </pc:spChg>
        <pc:spChg chg="mod">
          <ac:chgData name="Frans Jordaan" userId="bea41367-787f-4c8f-8d66-38084e7fdb0d" providerId="ADAL" clId="{5CE7CEA6-383C-4E86-9C7C-19F25D5BC8AD}" dt="2022-11-10T23:04:51.479" v="6542" actId="20577"/>
          <ac:spMkLst>
            <pc:docMk/>
            <pc:sldMk cId="2654285076" sldId="919"/>
            <ac:spMk id="592899" creationId="{00000000-0000-0000-0000-000000000000}"/>
          </ac:spMkLst>
        </pc:spChg>
      </pc:sldChg>
      <pc:sldChg chg="modSp mod">
        <pc:chgData name="Frans Jordaan" userId="bea41367-787f-4c8f-8d66-38084e7fdb0d" providerId="ADAL" clId="{5CE7CEA6-383C-4E86-9C7C-19F25D5BC8AD}" dt="2022-11-10T23:07:40.146" v="6924" actId="20577"/>
        <pc:sldMkLst>
          <pc:docMk/>
          <pc:sldMk cId="3073712480" sldId="920"/>
        </pc:sldMkLst>
        <pc:spChg chg="mod">
          <ac:chgData name="Frans Jordaan" userId="bea41367-787f-4c8f-8d66-38084e7fdb0d" providerId="ADAL" clId="{5CE7CEA6-383C-4E86-9C7C-19F25D5BC8AD}" dt="2022-11-10T23:05:42.608" v="6573" actId="1076"/>
          <ac:spMkLst>
            <pc:docMk/>
            <pc:sldMk cId="3073712480" sldId="920"/>
            <ac:spMk id="6" creationId="{5B3B9120-5576-4687-B366-4C61C5E6AF1D}"/>
          </ac:spMkLst>
        </pc:spChg>
        <pc:spChg chg="mod">
          <ac:chgData name="Frans Jordaan" userId="bea41367-787f-4c8f-8d66-38084e7fdb0d" providerId="ADAL" clId="{5CE7CEA6-383C-4E86-9C7C-19F25D5BC8AD}" dt="2022-11-10T23:07:40.146" v="6924" actId="20577"/>
          <ac:spMkLst>
            <pc:docMk/>
            <pc:sldMk cId="3073712480" sldId="920"/>
            <ac:spMk id="592899" creationId="{00000000-0000-0000-0000-000000000000}"/>
          </ac:spMkLst>
        </pc:spChg>
      </pc:sldChg>
      <pc:sldChg chg="del">
        <pc:chgData name="Frans Jordaan" userId="bea41367-787f-4c8f-8d66-38084e7fdb0d" providerId="ADAL" clId="{5CE7CEA6-383C-4E86-9C7C-19F25D5BC8AD}" dt="2022-11-10T23:07:47.683" v="6925" actId="2696"/>
        <pc:sldMkLst>
          <pc:docMk/>
          <pc:sldMk cId="1074780324" sldId="921"/>
        </pc:sldMkLst>
      </pc:sldChg>
      <pc:sldChg chg="modSp del mod ord">
        <pc:chgData name="Frans Jordaan" userId="bea41367-787f-4c8f-8d66-38084e7fdb0d" providerId="ADAL" clId="{5CE7CEA6-383C-4E86-9C7C-19F25D5BC8AD}" dt="2022-11-10T23:09:26.543" v="7004" actId="2696"/>
        <pc:sldMkLst>
          <pc:docMk/>
          <pc:sldMk cId="4241351349" sldId="922"/>
        </pc:sldMkLst>
        <pc:spChg chg="mod">
          <ac:chgData name="Frans Jordaan" userId="bea41367-787f-4c8f-8d66-38084e7fdb0d" providerId="ADAL" clId="{5CE7CEA6-383C-4E86-9C7C-19F25D5BC8AD}" dt="2022-11-10T23:08:42.763" v="7001" actId="20577"/>
          <ac:spMkLst>
            <pc:docMk/>
            <pc:sldMk cId="4241351349" sldId="922"/>
            <ac:spMk id="2" creationId="{E795526C-5719-4285-986C-79281E251D47}"/>
          </ac:spMkLst>
        </pc:spChg>
      </pc:sldChg>
      <pc:sldChg chg="modSp mod ord">
        <pc:chgData name="Frans Jordaan" userId="bea41367-787f-4c8f-8d66-38084e7fdb0d" providerId="ADAL" clId="{5CE7CEA6-383C-4E86-9C7C-19F25D5BC8AD}" dt="2022-11-10T21:57:12.943" v="282" actId="20577"/>
        <pc:sldMkLst>
          <pc:docMk/>
          <pc:sldMk cId="2901301241" sldId="923"/>
        </pc:sldMkLst>
        <pc:spChg chg="mod">
          <ac:chgData name="Frans Jordaan" userId="bea41367-787f-4c8f-8d66-38084e7fdb0d" providerId="ADAL" clId="{5CE7CEA6-383C-4E86-9C7C-19F25D5BC8AD}" dt="2022-11-10T21:57:12.943" v="282" actId="20577"/>
          <ac:spMkLst>
            <pc:docMk/>
            <pc:sldMk cId="2901301241" sldId="923"/>
            <ac:spMk id="2" creationId="{E795526C-5719-4285-986C-79281E251D47}"/>
          </ac:spMkLst>
        </pc:spChg>
        <pc:spChg chg="mod">
          <ac:chgData name="Frans Jordaan" userId="bea41367-787f-4c8f-8d66-38084e7fdb0d" providerId="ADAL" clId="{5CE7CEA6-383C-4E86-9C7C-19F25D5BC8AD}" dt="2022-11-10T21:56:46.915" v="239" actId="6549"/>
          <ac:spMkLst>
            <pc:docMk/>
            <pc:sldMk cId="2901301241" sldId="923"/>
            <ac:spMk id="592899" creationId="{00000000-0000-0000-0000-000000000000}"/>
          </ac:spMkLst>
        </pc:spChg>
      </pc:sldChg>
      <pc:sldChg chg="modSp mod">
        <pc:chgData name="Frans Jordaan" userId="bea41367-787f-4c8f-8d66-38084e7fdb0d" providerId="ADAL" clId="{5CE7CEA6-383C-4E86-9C7C-19F25D5BC8AD}" dt="2022-11-10T22:44:23.061" v="4675" actId="1076"/>
        <pc:sldMkLst>
          <pc:docMk/>
          <pc:sldMk cId="1093791218" sldId="924"/>
        </pc:sldMkLst>
        <pc:spChg chg="mod">
          <ac:chgData name="Frans Jordaan" userId="bea41367-787f-4c8f-8d66-38084e7fdb0d" providerId="ADAL" clId="{5CE7CEA6-383C-4E86-9C7C-19F25D5BC8AD}" dt="2022-11-10T22:44:23.061" v="4675" actId="1076"/>
          <ac:spMkLst>
            <pc:docMk/>
            <pc:sldMk cId="1093791218" sldId="924"/>
            <ac:spMk id="2" creationId="{E795526C-5719-4285-986C-79281E251D47}"/>
          </ac:spMkLst>
        </pc:spChg>
        <pc:spChg chg="mod">
          <ac:chgData name="Frans Jordaan" userId="bea41367-787f-4c8f-8d66-38084e7fdb0d" providerId="ADAL" clId="{5CE7CEA6-383C-4E86-9C7C-19F25D5BC8AD}" dt="2022-11-10T22:44:15.543" v="4674" actId="1076"/>
          <ac:spMkLst>
            <pc:docMk/>
            <pc:sldMk cId="1093791218" sldId="924"/>
            <ac:spMk id="592899" creationId="{00000000-0000-0000-0000-000000000000}"/>
          </ac:spMkLst>
        </pc:spChg>
      </pc:sldChg>
      <pc:sldChg chg="del">
        <pc:chgData name="Frans Jordaan" userId="bea41367-787f-4c8f-8d66-38084e7fdb0d" providerId="ADAL" clId="{5CE7CEA6-383C-4E86-9C7C-19F25D5BC8AD}" dt="2022-11-10T22:06:15.846" v="1239" actId="2696"/>
        <pc:sldMkLst>
          <pc:docMk/>
          <pc:sldMk cId="2820119592" sldId="924"/>
        </pc:sldMkLst>
      </pc:sldChg>
      <pc:sldChg chg="addSp modSp mod">
        <pc:chgData name="Frans Jordaan" userId="bea41367-787f-4c8f-8d66-38084e7fdb0d" providerId="ADAL" clId="{5CE7CEA6-383C-4E86-9C7C-19F25D5BC8AD}" dt="2022-11-10T22:32:55.812" v="3749" actId="207"/>
        <pc:sldMkLst>
          <pc:docMk/>
          <pc:sldMk cId="1619323573" sldId="925"/>
        </pc:sldMkLst>
        <pc:spChg chg="mod">
          <ac:chgData name="Frans Jordaan" userId="bea41367-787f-4c8f-8d66-38084e7fdb0d" providerId="ADAL" clId="{5CE7CEA6-383C-4E86-9C7C-19F25D5BC8AD}" dt="2022-11-10T22:22:30.109" v="2787" actId="1076"/>
          <ac:spMkLst>
            <pc:docMk/>
            <pc:sldMk cId="1619323573" sldId="925"/>
            <ac:spMk id="2" creationId="{E795526C-5719-4285-986C-79281E251D47}"/>
          </ac:spMkLst>
        </pc:spChg>
        <pc:spChg chg="add mod">
          <ac:chgData name="Frans Jordaan" userId="bea41367-787f-4c8f-8d66-38084e7fdb0d" providerId="ADAL" clId="{5CE7CEA6-383C-4E86-9C7C-19F25D5BC8AD}" dt="2022-11-10T22:32:55.812" v="3749" actId="207"/>
          <ac:spMkLst>
            <pc:docMk/>
            <pc:sldMk cId="1619323573" sldId="925"/>
            <ac:spMk id="3" creationId="{6AACD97B-6391-5CC5-5C5D-3F8945EDBEC0}"/>
          </ac:spMkLst>
        </pc:spChg>
        <pc:spChg chg="mod">
          <ac:chgData name="Frans Jordaan" userId="bea41367-787f-4c8f-8d66-38084e7fdb0d" providerId="ADAL" clId="{5CE7CEA6-383C-4E86-9C7C-19F25D5BC8AD}" dt="2022-11-10T22:27:48.613" v="3403" actId="27636"/>
          <ac:spMkLst>
            <pc:docMk/>
            <pc:sldMk cId="1619323573" sldId="925"/>
            <ac:spMk id="592899" creationId="{00000000-0000-0000-0000-000000000000}"/>
          </ac:spMkLst>
        </pc:spChg>
      </pc:sldChg>
      <pc:sldChg chg="modSp mod">
        <pc:chgData name="Frans Jordaan" userId="bea41367-787f-4c8f-8d66-38084e7fdb0d" providerId="ADAL" clId="{5CE7CEA6-383C-4E86-9C7C-19F25D5BC8AD}" dt="2022-11-10T23:00:11.210" v="6245" actId="1076"/>
        <pc:sldMkLst>
          <pc:docMk/>
          <pc:sldMk cId="1182919901" sldId="926"/>
        </pc:sldMkLst>
        <pc:spChg chg="mod">
          <ac:chgData name="Frans Jordaan" userId="bea41367-787f-4c8f-8d66-38084e7fdb0d" providerId="ADAL" clId="{5CE7CEA6-383C-4E86-9C7C-19F25D5BC8AD}" dt="2022-11-10T22:55:30.841" v="5698" actId="1076"/>
          <ac:spMkLst>
            <pc:docMk/>
            <pc:sldMk cId="1182919901" sldId="926"/>
            <ac:spMk id="2" creationId="{E795526C-5719-4285-986C-79281E251D47}"/>
          </ac:spMkLst>
        </pc:spChg>
        <pc:spChg chg="mod">
          <ac:chgData name="Frans Jordaan" userId="bea41367-787f-4c8f-8d66-38084e7fdb0d" providerId="ADAL" clId="{5CE7CEA6-383C-4E86-9C7C-19F25D5BC8AD}" dt="2022-11-10T23:00:11.210" v="6245" actId="1076"/>
          <ac:spMkLst>
            <pc:docMk/>
            <pc:sldMk cId="1182919901" sldId="926"/>
            <ac:spMk id="592899" creationId="{00000000-0000-0000-0000-000000000000}"/>
          </ac:spMkLst>
        </pc:spChg>
      </pc:sldChg>
      <pc:sldChg chg="modSp mod">
        <pc:chgData name="Frans Jordaan" userId="bea41367-787f-4c8f-8d66-38084e7fdb0d" providerId="ADAL" clId="{5CE7CEA6-383C-4E86-9C7C-19F25D5BC8AD}" dt="2022-11-10T22:53:29.114" v="5648" actId="27636"/>
        <pc:sldMkLst>
          <pc:docMk/>
          <pc:sldMk cId="476429711" sldId="927"/>
        </pc:sldMkLst>
        <pc:spChg chg="mod">
          <ac:chgData name="Frans Jordaan" userId="bea41367-787f-4c8f-8d66-38084e7fdb0d" providerId="ADAL" clId="{5CE7CEA6-383C-4E86-9C7C-19F25D5BC8AD}" dt="2022-11-10T22:45:03.996" v="4706" actId="6549"/>
          <ac:spMkLst>
            <pc:docMk/>
            <pc:sldMk cId="476429711" sldId="927"/>
            <ac:spMk id="2" creationId="{E795526C-5719-4285-986C-79281E251D47}"/>
          </ac:spMkLst>
        </pc:spChg>
        <pc:spChg chg="mod">
          <ac:chgData name="Frans Jordaan" userId="bea41367-787f-4c8f-8d66-38084e7fdb0d" providerId="ADAL" clId="{5CE7CEA6-383C-4E86-9C7C-19F25D5BC8AD}" dt="2022-11-10T22:53:29.114" v="5648" actId="27636"/>
          <ac:spMkLst>
            <pc:docMk/>
            <pc:sldMk cId="476429711" sldId="927"/>
            <ac:spMk id="59289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D8CDAE4-809D-49FF-AD5E-EC42754BA26C}" type="datetimeFigureOut">
              <a:rPr lang="nl-NL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7F5EB1-6708-4C70-8262-38FD98C05E4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65146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378CEE-AFE3-41CF-8756-8F0086C55C63}" type="datetimeFigureOut">
              <a:rPr lang="nl-NL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Tekststijl van het model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CC1059A2-5466-49FA-BFE0-E8E78C7675C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9205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810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498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5032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732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62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081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001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247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99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622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714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10-11-2022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7235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A326-5AE0-47D0-AC03-E2B8043CE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5C0D0-2480-419F-AD11-49938A6E1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E767D-EAAF-4F9E-8D15-9EE4C4208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9E42B-5B85-425B-96DF-89C0D770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2E300-ED42-4A95-9738-042E0C19E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3232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943C9-B25E-4FB0-9452-856E867F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D2C6C-42D5-42F3-A361-C710F6FD1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A143D-BB18-4ADA-A1AB-E05B8C4E9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DF96D-CAE4-4094-AD74-8B147BF8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FEFD3-8D63-4165-95B7-00E07880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2286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347B3E-6CA3-469F-9614-53830D499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B3705-415B-463C-A643-D0A7FEEE81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B67DA-17C8-45AD-9586-C92D823C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2109B-9E8A-43FA-94A0-7EC089E8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AA8CB-0B28-4302-927B-8BA4F49B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0648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D1B21-AA31-49ED-AEC5-3BECC7BDA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85445-A103-4136-B558-609387710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19852-AA8A-45D8-ACF1-CDC280931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F9DC2-7618-4419-AAD6-B87D287C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42545-17E1-4C79-B101-AA19664E8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99054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5F37B-B277-4C3F-9757-04494839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ADFEF-FEA5-4DA7-BFB2-352248B2B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D71A7-688E-4EFA-A608-37E6B2CB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8342C-7A00-4BEA-886E-9D11E60D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3BB87-9165-443D-9C52-E4F3B2E5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0153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21B7-50F7-432F-8993-59784A3BE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B0FA7-96D5-4E16-8E95-652F5BCDE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EE138-4A2B-4D84-819D-E3E17A527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9934C-86D8-4A45-A13C-E4C3E32C8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E25B6-6DC0-4E19-9217-5DEFB0FE4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D8FBE-3340-4A1B-99B6-3E0A0F90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49268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43879-7BD5-4C3B-98A7-97DD153C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E6E9C-03DE-48EB-B335-FB3E281B9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5F3D28-F141-493E-B902-0B1E142C8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0AC750-9504-4974-A499-85540CF12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032FF1-10D4-4A27-843E-7DCA99B83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70B337-3298-4E3B-A146-E7EEFE389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3BD149-D771-492C-A6E0-A787599D4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BE51A-942A-4BF2-8845-7D674B27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1060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8A89-F8A8-4F10-987E-8779048A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0AFA3A-38BC-4888-9580-2A97C5648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BBC76-9FB4-4F43-A945-3DC93E47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3DCD43-B942-4E32-8785-2D0B3A52A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51969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87730-EB35-4FC9-A08C-EF9FD6D3F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076EB9-8E15-457E-BA27-54BA74173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3ED49-33EE-4943-B7E8-52A4D1D5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09269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FF23-09E0-4481-BBFC-4D36C141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D3E54-E5CD-4C4B-BD56-968B7D65E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5FC36-C118-4A80-A226-6D21089C6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F1B720-A616-453B-9145-555B445B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741CB-81FB-4562-A9AE-2D7FE560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33731-2167-472D-8E14-248C3487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0810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58CB7-D88E-4CBA-8948-A31D1820C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2885B-E4D6-4C71-8168-4596DDCFD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382942-B05D-4224-B96D-A3180A5BF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C13A4-E1EC-45A3-995E-6827E0A0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AF1A0-32FC-4318-B37F-2899C4E15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9E39D-5EFA-4170-B832-E7E1E24D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8413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680D7A-2AB1-437A-AE7D-BB4D81607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1E73B-D1E8-4B8F-89A4-C4551841B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3805C-5252-41BB-A405-ED1C0AD9E7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8FA407-5365-4709-AFAB-D38ADE56B739}" type="datetimeFigureOut">
              <a:rPr lang="en-US" smtClean="0"/>
              <a:pPr>
                <a:defRPr/>
              </a:pPr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00E92-19A2-47B8-8EA9-9212EBB072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F8870-B4BD-4FB3-B2D2-3C5C9347A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03048-6E09-429B-9606-736CCE65492A}" type="slidenum">
              <a:rPr lang="en-US" altLang="nl-NL" smtClean="0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1749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313" y="224363"/>
            <a:ext cx="4847620" cy="9238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70947" y="1536174"/>
            <a:ext cx="6450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>
                <a:solidFill>
                  <a:srgbClr val="336600"/>
                </a:solidFill>
                <a:latin typeface="Calibri" panose="020F0502020204030204" pitchFamily="34" charset="0"/>
              </a:rPr>
              <a:t>delen van gegevens in overdracht PO-VO</a:t>
            </a:r>
          </a:p>
          <a:p>
            <a:pPr algn="l"/>
            <a:endParaRPr lang="nl-NL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/>
            <a:r>
              <a:rPr lang="nl-NL" sz="4800" dirty="0">
                <a:solidFill>
                  <a:srgbClr val="339933"/>
                </a:solidFill>
                <a:latin typeface="Calibri" panose="020F0502020204030204" pitchFamily="34" charset="0"/>
              </a:rPr>
              <a:t>15 november 2022</a:t>
            </a:r>
          </a:p>
          <a:p>
            <a:pPr algn="ctr"/>
            <a:r>
              <a:rPr lang="nl-NL" sz="4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privacy en AVG</a:t>
            </a:r>
          </a:p>
          <a:p>
            <a:pPr algn="ctr"/>
            <a:endParaRPr lang="nl-NL" sz="2000" i="1" dirty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26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755318" y="1963032"/>
            <a:ext cx="8681360" cy="45957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uitgangspunten en ‘rechten’ in relatie tot ouders…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school overlegt met ouders over inhoud OKR (ook inzage)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ouders mogen vragen om correctie of verwijdering van persoonsgegevens (school beslist hierover)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OKR is verantwoordelijkheid van de school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Zienswijze van ouders mag in OKR opgenomen worden (aan te traden)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Ouders ontvangen een afschrift van het OKR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verplichting tot overdragen OKR bij… </a:t>
            </a:r>
          </a:p>
          <a:p>
            <a:pPr marL="0" indent="0">
              <a:buNone/>
            </a:pP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BaO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- SBO - SO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PO - VO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VO - VO - VSO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(bij VO - MBO: toestemming leerling en onderwijsovereenkomst)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2565435" y="879095"/>
            <a:ext cx="7061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nog meer OKR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791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755318" y="1963032"/>
            <a:ext cx="8681360" cy="45957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toelaatbaarheidsverklaring bij het samenwerkingsverband aanvragen…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hiervoor is geen toestemming van ouders nodig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(is zo bepaald om de zorgplicht van de scholen mogelijk te maken)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toch kan het niet zonder ouders…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ze bij elke stap betrekken!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ze overal inzage in geven!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hun zienswijze altijd opnemen in de TLV-aanvraag!</a:t>
            </a:r>
          </a:p>
          <a:p>
            <a:pPr marL="0" indent="0">
              <a:buNone/>
            </a:pPr>
            <a:endParaRPr lang="nl-NL" sz="2400" dirty="0">
              <a:solidFill>
                <a:srgbClr val="009900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7030A0"/>
                </a:solidFill>
              </a:rPr>
              <a:t>let op: toestemming wel nodig indien medische gegevens betrokken worden in een TLV-aanvraag 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2565435" y="879095"/>
            <a:ext cx="7061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SBO, SO, Pro, VSO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429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755319" y="2171762"/>
            <a:ext cx="8681360" cy="3769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Uitgaande van de AVG…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Met welk doel wil je gegevens delen?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Wat is de grondslag hiervoor? (wettelijk, met toestemming)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Wat wil je delen?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Past dit bij het doel?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Is dit geminimaliseerd?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Met wie wil je het delen?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Hoe ga je het delen? 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1881432" y="1125310"/>
            <a:ext cx="84291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richtlijnen bij overstap/overdracht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19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811337" y="1719362"/>
            <a:ext cx="8569324" cy="45616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de </a:t>
            </a:r>
            <a:r>
              <a:rPr lang="nl-NL" sz="2400" dirty="0" err="1">
                <a:solidFill>
                  <a:srgbClr val="009900"/>
                </a:solidFill>
              </a:rPr>
              <a:t>don’ts</a:t>
            </a:r>
            <a:r>
              <a:rPr lang="nl-NL" sz="2400" dirty="0">
                <a:solidFill>
                  <a:srgbClr val="009900"/>
                </a:solidFill>
              </a:rPr>
              <a:t>…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gebruik geen termen die velerlei uitleg hebben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vermijd subjectieve toevoegingen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interpreteer niet op het vakgebied van iemand anders </a:t>
            </a:r>
          </a:p>
          <a:p>
            <a:pPr marL="0" indent="0"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de do’s…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beschrijf ‘concreet waarneembaar’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concludeer (lees: diagnosticeer) alleen als het ‘aantoonbaar’ is en overeengestemd met de betrokkenen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geef bij subjectieve opmerkingen altijd aan dat het jouw gedachte is en leg uit hoe je ertoe gekomen bent   </a:t>
            </a:r>
          </a:p>
          <a:p>
            <a:pPr marL="0" indent="0"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7030A0"/>
                </a:solidFill>
              </a:rPr>
              <a:t>Ouders hoeven het niet eens te zijn met de inhoud van het OKR. Het is immers de bevinding van de school.  </a:t>
            </a: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530771" y="949921"/>
            <a:ext cx="111304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formuleren in het OKR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85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968829" y="2043966"/>
            <a:ext cx="8857923" cy="39377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 maakt dat warme overdracht in het kader van AVG erg tricky is?</a:t>
            </a:r>
          </a:p>
          <a:p>
            <a:pPr marL="457200" lvl="0" indent="-457200">
              <a:buAutoNum type="arabicPeriod"/>
            </a:pPr>
            <a:endParaRPr lang="nl-NL" altLang="nl-NL" sz="2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 zijn de mogelijkheden van terugkoppeling na plaatsing op de VO-school?</a:t>
            </a:r>
          </a:p>
          <a:p>
            <a:pPr marL="0" lvl="0" indent="0">
              <a:buNone/>
            </a:pPr>
            <a:endParaRPr lang="nl-NL" altLang="nl-NL" sz="2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…?</a:t>
            </a:r>
          </a:p>
          <a:p>
            <a:pPr marL="0" lvl="0" indent="0">
              <a:buNone/>
            </a:pPr>
            <a:endParaRPr lang="nl-NL" altLang="nl-NL" sz="2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…?</a:t>
            </a:r>
          </a:p>
          <a:p>
            <a:pPr marL="0" lvl="0" indent="0">
              <a:buNone/>
            </a:pPr>
            <a:endParaRPr lang="nl-NL" altLang="nl-NL" sz="2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0" indent="-457200">
              <a:buAutoNum type="arabicPeriod"/>
            </a:pPr>
            <a:endParaRPr lang="nl-NL" altLang="nl-NL" sz="2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3B9120-5576-4687-B366-4C61C5E6AF1D}"/>
              </a:ext>
            </a:extLst>
          </p:cNvPr>
          <p:cNvSpPr txBox="1"/>
          <p:nvPr/>
        </p:nvSpPr>
        <p:spPr>
          <a:xfrm>
            <a:off x="2543666" y="876258"/>
            <a:ext cx="71046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overgebleven vragen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71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2365248" y="1679332"/>
            <a:ext cx="7461504" cy="3937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NL" altLang="nl-NL" sz="2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0" indent="-457200">
              <a:buAutoNum type="arabicPeriod"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introductie </a:t>
            </a:r>
          </a:p>
          <a:p>
            <a:pPr marL="457200" lvl="0" indent="-457200">
              <a:buAutoNum type="arabicPeriod"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ervaringen delen</a:t>
            </a:r>
          </a:p>
          <a:p>
            <a:pPr marL="457200" lvl="0" indent="-457200">
              <a:buAutoNum type="arabicPeriod"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de AVG</a:t>
            </a:r>
          </a:p>
          <a:p>
            <a:pPr marL="457200" lvl="0" indent="-457200">
              <a:buAutoNum type="arabicPeriod"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persoonsgegevens</a:t>
            </a:r>
          </a:p>
          <a:p>
            <a:pPr marL="457200" lvl="0" indent="-457200">
              <a:buAutoNum type="arabicPeriod"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overstap en overdracht</a:t>
            </a:r>
          </a:p>
          <a:p>
            <a:pPr marL="457200" lvl="0" indent="-457200">
              <a:buAutoNum type="arabicPeriod"/>
            </a:pP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enkele richtlijnen</a:t>
            </a:r>
          </a:p>
          <a:p>
            <a:pPr marL="457200" lvl="0" indent="-457200">
              <a:buAutoNum type="arabicPeriod"/>
            </a:pPr>
            <a:r>
              <a:rPr lang="nl-NL" altLang="nl-NL" sz="2400" dirty="0" err="1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overgeleven</a:t>
            </a:r>
            <a:r>
              <a:rPr lang="nl-NL" altLang="nl-NL" sz="2400" dirty="0">
                <a:solidFill>
                  <a:srgbClr val="33993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vragen</a:t>
            </a:r>
          </a:p>
          <a:p>
            <a:pPr marL="0" lv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3B9120-5576-4687-B366-4C61C5E6AF1D}"/>
              </a:ext>
            </a:extLst>
          </p:cNvPr>
          <p:cNvSpPr txBox="1"/>
          <p:nvPr/>
        </p:nvSpPr>
        <p:spPr>
          <a:xfrm>
            <a:off x="3672190" y="856171"/>
            <a:ext cx="48476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programma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74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943188" y="2154666"/>
            <a:ext cx="8305621" cy="3720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Overdragen van </a:t>
            </a:r>
            <a:r>
              <a:rPr lang="nl-NL" sz="2400" dirty="0" err="1">
                <a:solidFill>
                  <a:srgbClr val="009900"/>
                </a:solidFill>
              </a:rPr>
              <a:t>leerlinggegevens</a:t>
            </a:r>
            <a:r>
              <a:rPr lang="nl-NL" sz="2400" dirty="0">
                <a:solidFill>
                  <a:srgbClr val="009900"/>
                </a:solidFill>
              </a:rPr>
              <a:t> tussen PO en VO is onmisbaar voor een doorlopende leerlijn. Maar…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	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het is veel moeilijker geworden door de AVG. </a:t>
            </a:r>
          </a:p>
          <a:p>
            <a:pPr marL="0" indent="0">
              <a:buNone/>
            </a:pPr>
            <a:endParaRPr lang="nl-NL" sz="2400" dirty="0">
              <a:solidFill>
                <a:srgbClr val="009900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De warme overdracht is voor PO en VO belangrijk. Maar… 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	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we mogen steeds minder delen.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7D4767-9DCA-4523-9F7C-E077A52DB3F6}"/>
              </a:ext>
            </a:extLst>
          </p:cNvPr>
          <p:cNvSpPr txBox="1"/>
          <p:nvPr/>
        </p:nvSpPr>
        <p:spPr>
          <a:xfrm>
            <a:off x="3672188" y="941378"/>
            <a:ext cx="48476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introductie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51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811337" y="2036403"/>
            <a:ext cx="8569324" cy="4595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twijfel en onzekerheid…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	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Wat draag je nog over en hoe doe je dat? (digitaal… op 	papier… warm = mondeling… voldoende beveiligd…)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Het is veel werk en ingewikkeld geworden! </a:t>
            </a:r>
          </a:p>
          <a:p>
            <a:pPr marL="0" indent="0"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en toch vind je (of: is) het belangrijk… 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	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Wat moet je overdragen?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Wat heeft het VO nodig?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Wat wil je eigenlijk overdragen?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Wat mag je nog overdragen? 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3672189" y="989951"/>
            <a:ext cx="48476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ervaringen delen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7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811337" y="2036403"/>
            <a:ext cx="8569324" cy="45957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sz="2400" dirty="0">
              <a:solidFill>
                <a:srgbClr val="009900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kernprincipe uit de AVG voor delen van gegevens… 	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er moet een grondslag zijn (wettelijk verplicht, algemeen belang, toestemming van ouders/leerling)</a:t>
            </a:r>
          </a:p>
          <a:p>
            <a:pPr marL="0" indent="0"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doelbinding (alleen voor dat specifieke doel gebruiken)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dataminimalisatie (alleen verwerken wat nodig is)</a:t>
            </a:r>
          </a:p>
          <a:p>
            <a:pPr marL="0" indent="0"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rechten: inzage, verwijdering, bezwaar, vergeten worden</a:t>
            </a:r>
          </a:p>
          <a:p>
            <a:pPr marL="0" indent="0"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 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2565436" y="1125310"/>
            <a:ext cx="7061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de AVG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30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843641" y="1766184"/>
            <a:ext cx="10504714" cy="4595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Gaat over het algemeen over gezondheidsgegevens…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deze mag je niet verwerken (verboden), behalve bij…</a:t>
            </a:r>
          </a:p>
          <a:p>
            <a:pPr marL="0" indent="0"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uitdrukkelijke toestemming van de betrokkene, mits…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het doel gedefinieerd is:</a:t>
            </a:r>
          </a:p>
          <a:p>
            <a:pPr marL="0" indent="0">
              <a:buNone/>
            </a:pPr>
            <a:r>
              <a:rPr lang="nl-NL" altLang="nl-NL" sz="2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“indien dit met het oog op de speciale begeleiding van leerlingen of het treffen van bijzondere voorzieningen in verband met hun gezondheidstoestand noodzakelijk is”</a:t>
            </a:r>
          </a:p>
          <a:p>
            <a:pPr marL="0" indent="0">
              <a:buNone/>
            </a:pPr>
            <a:r>
              <a:rPr lang="nl-NL" altLang="nl-NL" sz="2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(hierbij geldt bovendien geheimhoudingsplicht)</a:t>
            </a:r>
          </a:p>
          <a:p>
            <a:pPr marL="0" indent="0">
              <a:buNone/>
            </a:pPr>
            <a:endParaRPr lang="nl-NL" altLang="nl-NL" sz="2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l-NL" altLang="nl-NL" sz="2400" i="1" dirty="0">
                <a:solidFill>
                  <a:srgbClr val="7030A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discussie: hoe gaan we om met een verslag van een diagnostisch onderzoek?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2002970" y="996743"/>
            <a:ext cx="8186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bijzondere persoonsgegevens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620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994116" y="1963032"/>
            <a:ext cx="10203764" cy="4595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AVG betekent…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	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veel extra werk, dat ingewikkeld is geworden 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even wennen</a:t>
            </a:r>
          </a:p>
          <a:p>
            <a:pPr marL="0" indent="0"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Uiteindelijk helpt het om… 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	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duidelijk te maken hoe je te werk gaat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dit ook professioneler te doen (qua handelen, communicatie en techniek)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informatiedichtheid te verminderen (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need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know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ipv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nice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know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)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	het belang van het kind beter te beschermen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3672188" y="1125310"/>
            <a:ext cx="48476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last en nut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20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279069" y="1963032"/>
            <a:ext cx="8681360" cy="45957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de grondslag…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accent3">
                    <a:lumMod val="75000"/>
                  </a:schemeClr>
                </a:solidFill>
              </a:rPr>
              <a:t>de toeleverende school </a:t>
            </a:r>
            <a:r>
              <a:rPr lang="nl-NL" sz="2400" i="1" u="sng" dirty="0">
                <a:solidFill>
                  <a:schemeClr val="accent3">
                    <a:lumMod val="75000"/>
                  </a:schemeClr>
                </a:solidFill>
              </a:rPr>
              <a:t>moet</a:t>
            </a:r>
            <a:r>
              <a:rPr lang="nl-NL" sz="2400" i="1" dirty="0">
                <a:solidFill>
                  <a:schemeClr val="accent3">
                    <a:lumMod val="75000"/>
                  </a:schemeClr>
                </a:solidFill>
              </a:rPr>
              <a:t> informatie verstrekken om de ontvangende school in staat te stellen het onderwijs (en ondersteuning) aan de leerling te kunnen geven</a:t>
            </a:r>
            <a:r>
              <a:rPr lang="nl-NL" sz="2400" dirty="0">
                <a:solidFill>
                  <a:srgbClr val="009900"/>
                </a:solidFill>
              </a:rPr>
              <a:t>	</a:t>
            </a:r>
          </a:p>
          <a:p>
            <a:pPr marL="0" indent="0">
              <a:buNone/>
            </a:pPr>
            <a:endParaRPr lang="nl-NL" sz="2400" i="1" dirty="0">
              <a:solidFill>
                <a:srgbClr val="009900"/>
              </a:solidFill>
            </a:endParaRP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dat gebeurt via het onderwijskundig rapport (OKI-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doc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nl-NL" sz="2400" i="1" dirty="0" err="1">
                <a:solidFill>
                  <a:schemeClr val="bg1">
                    <a:lumMod val="50000"/>
                  </a:schemeClr>
                </a:solidFill>
              </a:rPr>
              <a:t>evt</a:t>
            </a: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via aanvullende documenten en een ‘warme’ overdracht)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dit omvat de volgende gegevens… 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administratieve gegevens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onderwijshistorie en leerresultaten (ook stage- en werkervaring)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gegevens over geboden of geïndiceerde begeleiding (OPP)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verzuimhistorie 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2565436" y="1125310"/>
            <a:ext cx="7061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zit het bij de overstap?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37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811339" y="1402321"/>
            <a:ext cx="8569325" cy="1121423"/>
          </a:xfrm>
          <a:noFill/>
        </p:spPr>
        <p:txBody>
          <a:bodyPr>
            <a:normAutofit/>
          </a:bodyPr>
          <a:lstStyle/>
          <a:p>
            <a:br>
              <a:rPr lang="en-US" altLang="nl-NL" sz="3200" b="1" spc="300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3200" b="1" spc="300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1279069" y="1617855"/>
            <a:ext cx="5154388" cy="45957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009900"/>
                </a:solidFill>
              </a:rPr>
              <a:t>onderwijsgegevens…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accent3">
                    <a:lumMod val="75000"/>
                  </a:schemeClr>
                </a:solidFill>
              </a:rPr>
              <a:t>feitelijke informatie over de onderwijsloopbaan, </a:t>
            </a:r>
            <a:r>
              <a:rPr lang="nl-NL" sz="2400" i="1" dirty="0" err="1">
                <a:solidFill>
                  <a:schemeClr val="accent3">
                    <a:lumMod val="75000"/>
                  </a:schemeClr>
                </a:solidFill>
              </a:rPr>
              <a:t>incl</a:t>
            </a:r>
            <a:r>
              <a:rPr lang="nl-NL" sz="2400" i="1" dirty="0">
                <a:solidFill>
                  <a:schemeClr val="accent3">
                    <a:lumMod val="75000"/>
                  </a:schemeClr>
                </a:solidFill>
              </a:rPr>
              <a:t> wisselingen en doublures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accent3">
                    <a:lumMod val="75000"/>
                  </a:schemeClr>
                </a:solidFill>
              </a:rPr>
              <a:t>leerresultaten, </a:t>
            </a:r>
            <a:r>
              <a:rPr lang="nl-NL" sz="2400" i="1" dirty="0" err="1">
                <a:solidFill>
                  <a:schemeClr val="accent3">
                    <a:lumMod val="75000"/>
                  </a:schemeClr>
                </a:solidFill>
              </a:rPr>
              <a:t>incl</a:t>
            </a:r>
            <a:r>
              <a:rPr lang="nl-NL" sz="2400" i="1" dirty="0">
                <a:solidFill>
                  <a:schemeClr val="accent3">
                    <a:lumMod val="75000"/>
                  </a:schemeClr>
                </a:solidFill>
              </a:rPr>
              <a:t> uitkomsten van volgtoetsen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accent3">
                    <a:lumMod val="75000"/>
                  </a:schemeClr>
                </a:solidFill>
              </a:rPr>
              <a:t>inhoud van schooladviezen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accent3">
                    <a:lumMod val="75000"/>
                  </a:schemeClr>
                </a:solidFill>
              </a:rPr>
              <a:t>informatie over de cognitieve prestaties en het vermogen</a:t>
            </a:r>
          </a:p>
          <a:p>
            <a:pPr marL="0" indent="0">
              <a:buNone/>
            </a:pPr>
            <a:endParaRPr lang="nl-NL" sz="2400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sz="2400" i="1" dirty="0">
                <a:solidFill>
                  <a:srgbClr val="009900"/>
                </a:solidFill>
              </a:rPr>
              <a:t>sociaal emotionele ontwikkeling…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info uit LVS ter beoordeling van het sociaal emotioneel functioneren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beoordeling van de leerkracht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Informatie over gedrag en werkhouding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Aard van sociaal-emotionele problematiek, indien van toepassing</a:t>
            </a:r>
          </a:p>
          <a:p>
            <a:pPr marL="0" indent="0"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19" y="201500"/>
            <a:ext cx="4847620" cy="923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5526C-5719-4285-986C-79281E251D47}"/>
              </a:ext>
            </a:extLst>
          </p:cNvPr>
          <p:cNvSpPr txBox="1"/>
          <p:nvPr/>
        </p:nvSpPr>
        <p:spPr>
          <a:xfrm>
            <a:off x="2565437" y="909776"/>
            <a:ext cx="7061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4400" b="1" dirty="0">
                <a:solidFill>
                  <a:srgbClr val="3366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OKR</a:t>
            </a:r>
            <a:endParaRPr lang="nl-NL" altLang="nl-NL" sz="44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ACD97B-6391-5CC5-5C5D-3F8945EDBEC0}"/>
              </a:ext>
            </a:extLst>
          </p:cNvPr>
          <p:cNvSpPr txBox="1">
            <a:spLocks/>
          </p:cNvSpPr>
          <p:nvPr/>
        </p:nvSpPr>
        <p:spPr>
          <a:xfrm>
            <a:off x="6961417" y="1402319"/>
            <a:ext cx="4387056" cy="459570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dirty="0">
                <a:solidFill>
                  <a:srgbClr val="009900"/>
                </a:solidFill>
              </a:rPr>
              <a:t>begeleidingsgegevens…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info over belemmeringen voor onderwijsdeelname en leerprestaties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gediagnosticeerde beperking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verstrekte begeleiding (OPP)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info over thuissituatie als punt van zorg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beschrijving van ingrijpende gebeurtenissen als punt van zorg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dirty="0">
                <a:solidFill>
                  <a:srgbClr val="009900"/>
                </a:solidFill>
              </a:rPr>
              <a:t>verzuim…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relatief verzuim tot 1 jaar terug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geoorloofd verzuim (ziekte)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i="1" dirty="0">
                <a:solidFill>
                  <a:schemeClr val="bg1">
                    <a:lumMod val="50000"/>
                  </a:schemeClr>
                </a:solidFill>
              </a:rPr>
              <a:t>ongeoorloofd verzuim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24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dirty="0">
                <a:solidFill>
                  <a:srgbClr val="7030A0"/>
                </a:solidFill>
              </a:rPr>
              <a:t>Let op voor medische gegevens en gegevens over andere betrokkenen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23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D9975D6332C9498B029FA5EA4F595C" ma:contentTypeVersion="17" ma:contentTypeDescription="Een nieuw document maken." ma:contentTypeScope="" ma:versionID="9c3c14feae6770f626deee82bccd50a4">
  <xsd:schema xmlns:xsd="http://www.w3.org/2001/XMLSchema" xmlns:xs="http://www.w3.org/2001/XMLSchema" xmlns:p="http://schemas.microsoft.com/office/2006/metadata/properties" xmlns:ns2="d5166929-90fd-4e59-b996-962900748335" xmlns:ns3="af7e04eb-7fd6-4c4b-9665-de265bbc74e6" targetNamespace="http://schemas.microsoft.com/office/2006/metadata/properties" ma:root="true" ma:fieldsID="d5074d8852e2183bc606b8f14c01dc0b" ns2:_="" ns3:_="">
    <xsd:import namespace="d5166929-90fd-4e59-b996-962900748335"/>
    <xsd:import namespace="af7e04eb-7fd6-4c4b-9665-de265bbc74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166929-90fd-4e59-b996-962900748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a29988f5-9d34-4ef4-8a74-6c0d695e6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7e04eb-7fd6-4c4b-9665-de265bbc74e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a4f7d8a-2081-433e-be6f-2bda0e80a92f}" ma:internalName="TaxCatchAll" ma:showField="CatchAllData" ma:web="af7e04eb-7fd6-4c4b-9665-de265bbc74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07BE03-6525-4228-87C1-1EA9DD8FF3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2B312F-20F1-431A-BDA2-B2BD1D4017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166929-90fd-4e59-b996-962900748335"/>
    <ds:schemaRef ds:uri="af7e04eb-7fd6-4c4b-9665-de265bbc74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4473</TotalTime>
  <Words>963</Words>
  <Application>Microsoft Office PowerPoint</Application>
  <PresentationFormat>Breedbeeld</PresentationFormat>
  <Paragraphs>199</Paragraphs>
  <Slides>14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Office Theme</vt:lpstr>
      <vt:lpstr>PowerPoint-presentatie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Tessa Leonhard</dc:creator>
  <cp:lastModifiedBy>Frans Jordaan</cp:lastModifiedBy>
  <cp:revision>145</cp:revision>
  <cp:lastPrinted>2017-10-31T10:44:11Z</cp:lastPrinted>
  <dcterms:created xsi:type="dcterms:W3CDTF">2017-05-03T13:52:28Z</dcterms:created>
  <dcterms:modified xsi:type="dcterms:W3CDTF">2022-11-10T23:09:37Z</dcterms:modified>
</cp:coreProperties>
</file>