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25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0307-B85C-446A-8EF0-0407D435D787}" type="datetimeFigureOut">
              <a:rPr lang="en-US" dirty="0"/>
              <a:t>11/14/2022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862E7-95FA-4FC4-9EC5-DDBFA8DC7417}" type="datetimeFigureOut">
              <a:rPr lang="en-US" dirty="0"/>
              <a:t>11/14/2022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87F2-A784-4F72-BB57-0E9EACDE722E}" type="datetimeFigureOut">
              <a:rPr lang="en-US" dirty="0"/>
              <a:t>11/14/2022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D51E-4B19-444E-85C0-DBD7EB6263F4}" type="datetimeFigureOut">
              <a:rPr lang="en-US" dirty="0"/>
              <a:t>11/14/2022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255A-4AD5-4D3E-9A0A-689DA3BA976C}" type="datetimeFigureOut">
              <a:rPr lang="en-US" dirty="0"/>
              <a:t>11/14/2022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0AD15-87AC-45B2-9EE5-8D165AF83CD7}" type="datetimeFigureOut">
              <a:rPr lang="en-US" dirty="0"/>
              <a:t>11/14/2022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0CCD-F0D6-4CC2-A4C8-2D7D0D875F02}" type="datetimeFigureOut">
              <a:rPr lang="en-US" dirty="0"/>
              <a:t>11/14/2022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FE2CC-454D-4466-AC55-B86DA0A87BAE}" type="datetimeFigureOut">
              <a:rPr lang="en-US" dirty="0"/>
              <a:t>11/14/2022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B647B1BF-4039-460D-A637-65428CBD720E}" type="datetimeFigureOut">
              <a:rPr lang="en-US" dirty="0"/>
              <a:t>11/14/2022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9ACE-9343-4EBE-B5CA-AEA240A1DC53}" type="datetimeFigureOut">
              <a:rPr lang="en-US" dirty="0"/>
              <a:t>11/14/2022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00F7B-89C5-4DF7-A309-6263220147D4}" type="datetimeFigureOut">
              <a:rPr lang="en-US" dirty="0"/>
              <a:t>11/14/2022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C95DE-FD64-4606-AE61-EC1136867CC6}" type="datetimeFigureOut">
              <a:rPr lang="en-US" dirty="0"/>
              <a:t>11/14/2022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0BBD-30FE-4CF1-900A-0C45149F8AF8}" type="datetimeFigureOut">
              <a:rPr lang="en-US" dirty="0"/>
              <a:t>11/14/2022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A5F7F-3E81-4C65-A4D1-CB62D5B9DB91}" type="datetimeFigureOut">
              <a:rPr lang="en-US" dirty="0"/>
              <a:t>11/14/2022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ECC86-1672-4627-AEFE-EC5485C73905}" type="datetimeFigureOut">
              <a:rPr lang="en-US" dirty="0"/>
              <a:t>11/14/2022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CB01F-D966-4C62-B900-0BE008A90C98}" type="datetimeFigureOut">
              <a:rPr lang="en-US" dirty="0"/>
              <a:t>11/14/2022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A0EA-7DC7-4964-BB97-B173EF3B859A}" type="datetimeFigureOut">
              <a:rPr lang="en-US" dirty="0"/>
              <a:t>11/14/2022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F52CC-F3D9-41D4-BCE4-C208E61A3F31}" type="datetimeFigureOut">
              <a:rPr lang="en-US" dirty="0"/>
              <a:t>11/14/2022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6247" y="2613728"/>
            <a:ext cx="8827820" cy="1695352"/>
          </a:xfrm>
        </p:spPr>
        <p:txBody>
          <a:bodyPr/>
          <a:lstStyle/>
          <a:p>
            <a:r>
              <a:rPr lang="en-US" sz="4800" dirty="0" smtClean="0"/>
              <a:t>Workshop Corona en  </a:t>
            </a:r>
            <a:r>
              <a:rPr lang="en-US" sz="4800" dirty="0" err="1" smtClean="0"/>
              <a:t>motivatie</a:t>
            </a:r>
            <a:r>
              <a:rPr lang="en-US" sz="4800" dirty="0" smtClean="0"/>
              <a:t> </a:t>
            </a:r>
            <a:endParaRPr lang="nl-NL" sz="480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Rob Ruijs</a:t>
            </a:r>
          </a:p>
          <a:p>
            <a:r>
              <a:rPr lang="en-US" dirty="0" err="1" smtClean="0"/>
              <a:t>Motifire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9774" y="89833"/>
            <a:ext cx="3062226" cy="252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31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 smtClean="0"/>
              <a:t>Noud</a:t>
            </a:r>
            <a:endParaRPr lang="nl-NL" sz="4800" b="1" dirty="0"/>
          </a:p>
        </p:txBody>
      </p:sp>
      <p:graphicFrame>
        <p:nvGraphicFramePr>
          <p:cNvPr id="5" name="Tijdelijke aanduiding voor inhoud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0859643"/>
              </p:ext>
            </p:extLst>
          </p:nvPr>
        </p:nvGraphicFramePr>
        <p:xfrm>
          <a:off x="777875" y="2239963"/>
          <a:ext cx="10129838" cy="36403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64919"/>
                <a:gridCol w="5064919"/>
              </a:tblGrid>
              <a:tr h="69744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Tijdens</a:t>
                      </a:r>
                      <a:r>
                        <a:rPr lang="en-US" sz="3200" dirty="0" smtClean="0"/>
                        <a:t> lockdown</a:t>
                      </a:r>
                      <a:endParaRPr lang="nl-NL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Nu </a:t>
                      </a:r>
                      <a:endParaRPr lang="nl-NL" sz="3200" dirty="0"/>
                    </a:p>
                  </a:txBody>
                  <a:tcPr/>
                </a:tc>
              </a:tr>
              <a:tr h="2942861">
                <a:tc>
                  <a:txBody>
                    <a:bodyPr/>
                    <a:lstStyle/>
                    <a:p>
                      <a:pPr algn="l"/>
                      <a:r>
                        <a:rPr lang="en-US" dirty="0" err="1" smtClean="0"/>
                        <a:t>vond</a:t>
                      </a:r>
                      <a:r>
                        <a:rPr lang="en-US" dirty="0" smtClean="0"/>
                        <a:t> het </a:t>
                      </a:r>
                      <a:r>
                        <a:rPr lang="en-US" dirty="0" err="1" smtClean="0"/>
                        <a:t>wel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prettig</a:t>
                      </a:r>
                      <a:endParaRPr lang="en-US" dirty="0" smtClean="0"/>
                    </a:p>
                    <a:p>
                      <a:pPr algn="l"/>
                      <a:r>
                        <a:rPr lang="en-US" dirty="0" smtClean="0"/>
                        <a:t>minder </a:t>
                      </a:r>
                      <a:r>
                        <a:rPr lang="en-US" dirty="0" err="1" smtClean="0"/>
                        <a:t>prikkels</a:t>
                      </a:r>
                      <a:endParaRPr lang="en-US" dirty="0" smtClean="0"/>
                    </a:p>
                    <a:p>
                      <a:pPr algn="l"/>
                      <a:r>
                        <a:rPr lang="en-US" dirty="0" smtClean="0"/>
                        <a:t>online les was </a:t>
                      </a:r>
                      <a:r>
                        <a:rPr lang="en-US" dirty="0" err="1" smtClean="0"/>
                        <a:t>overzichtelijk</a:t>
                      </a:r>
                      <a:endParaRPr lang="en-US" dirty="0" smtClean="0"/>
                    </a:p>
                    <a:p>
                      <a:pPr algn="l"/>
                      <a:r>
                        <a:rPr lang="en-US" dirty="0" smtClean="0"/>
                        <a:t>camera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uit</a:t>
                      </a:r>
                      <a:endParaRPr lang="en-US" dirty="0" smtClean="0"/>
                    </a:p>
                    <a:p>
                      <a:pPr algn="l"/>
                      <a:r>
                        <a:rPr lang="en-US" dirty="0" err="1" smtClean="0"/>
                        <a:t>als</a:t>
                      </a:r>
                      <a:r>
                        <a:rPr lang="en-US" baseline="0" dirty="0" smtClean="0"/>
                        <a:t> het </a:t>
                      </a:r>
                      <a:r>
                        <a:rPr lang="en-US" baseline="0" dirty="0" err="1" smtClean="0"/>
                        <a:t>te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druk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werd</a:t>
                      </a:r>
                      <a:r>
                        <a:rPr lang="en-US" baseline="0" dirty="0" smtClean="0"/>
                        <a:t>: laptop </a:t>
                      </a:r>
                      <a:r>
                        <a:rPr lang="en-US" baseline="0" dirty="0" err="1" smtClean="0"/>
                        <a:t>uit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wordt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moe</a:t>
                      </a:r>
                      <a:r>
                        <a:rPr lang="en-US" baseline="0" dirty="0" smtClean="0"/>
                        <a:t> van al die </a:t>
                      </a:r>
                      <a:r>
                        <a:rPr lang="en-US" baseline="0" dirty="0" err="1" smtClean="0"/>
                        <a:t>mensen</a:t>
                      </a:r>
                      <a:r>
                        <a:rPr lang="en-US" baseline="0" dirty="0" smtClean="0"/>
                        <a:t> en </a:t>
                      </a:r>
                      <a:r>
                        <a:rPr lang="en-US" baseline="0" dirty="0" err="1" smtClean="0"/>
                        <a:t>drukte</a:t>
                      </a:r>
                      <a:endParaRPr lang="en-US" baseline="0" dirty="0" smtClean="0"/>
                    </a:p>
                    <a:p>
                      <a:r>
                        <a:rPr lang="en-US" baseline="0" dirty="0" err="1" smtClean="0"/>
                        <a:t>koptelefoon</a:t>
                      </a:r>
                      <a:endParaRPr lang="en-US" baseline="0" dirty="0" smtClean="0"/>
                    </a:p>
                    <a:p>
                      <a:r>
                        <a:rPr lang="en-US" dirty="0" err="1" smtClean="0"/>
                        <a:t>zonnebril</a:t>
                      </a:r>
                      <a:endParaRPr lang="en-US" dirty="0" smtClean="0"/>
                    </a:p>
                    <a:p>
                      <a:r>
                        <a:rPr lang="en-US" dirty="0" err="1" smtClean="0"/>
                        <a:t>capuchon</a:t>
                      </a:r>
                      <a:r>
                        <a:rPr lang="en-US" dirty="0" smtClean="0"/>
                        <a:t> op</a:t>
                      </a:r>
                    </a:p>
                    <a:p>
                      <a:endParaRPr lang="en-US" dirty="0" smtClean="0"/>
                    </a:p>
                    <a:p>
                      <a:endParaRPr lang="nl-NL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2108" y="3336521"/>
            <a:ext cx="1975605" cy="254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964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/>
              <a:t>Kiki</a:t>
            </a:r>
            <a:endParaRPr lang="nl-NL" sz="4800" b="1" dirty="0"/>
          </a:p>
        </p:txBody>
      </p:sp>
      <p:graphicFrame>
        <p:nvGraphicFramePr>
          <p:cNvPr id="5" name="Tijdelijke aanduiding voor inhoud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3657972"/>
              </p:ext>
            </p:extLst>
          </p:nvPr>
        </p:nvGraphicFramePr>
        <p:xfrm>
          <a:off x="681038" y="2336797"/>
          <a:ext cx="9613900" cy="28259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6950"/>
                <a:gridCol w="4806950"/>
              </a:tblGrid>
              <a:tr h="85749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Tijdens</a:t>
                      </a:r>
                      <a:r>
                        <a:rPr lang="en-US" sz="3200" baseline="0" dirty="0" smtClean="0"/>
                        <a:t> lockdown</a:t>
                      </a:r>
                      <a:endParaRPr lang="nl-NL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Nu</a:t>
                      </a:r>
                      <a:endParaRPr lang="nl-NL" sz="3200" dirty="0"/>
                    </a:p>
                  </a:txBody>
                  <a:tcPr/>
                </a:tc>
              </a:tr>
              <a:tr h="1968428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vond</a:t>
                      </a:r>
                      <a:r>
                        <a:rPr lang="en-US" dirty="0" smtClean="0"/>
                        <a:t> het </a:t>
                      </a:r>
                      <a:r>
                        <a:rPr lang="en-US" dirty="0" err="1" smtClean="0"/>
                        <a:t>eerst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wel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lekker</a:t>
                      </a:r>
                      <a:r>
                        <a:rPr lang="en-US" dirty="0" smtClean="0"/>
                        <a:t> om </a:t>
                      </a:r>
                      <a:r>
                        <a:rPr lang="en-US" dirty="0" err="1" smtClean="0"/>
                        <a:t>niet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naar</a:t>
                      </a:r>
                      <a:r>
                        <a:rPr lang="en-US" dirty="0" smtClean="0"/>
                        <a:t> school </a:t>
                      </a:r>
                      <a:r>
                        <a:rPr lang="en-US" dirty="0" err="1" smtClean="0"/>
                        <a:t>te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hoeven</a:t>
                      </a:r>
                      <a:endParaRPr lang="en-US" dirty="0" smtClean="0"/>
                    </a:p>
                    <a:p>
                      <a:r>
                        <a:rPr lang="en-US" dirty="0" err="1" smtClean="0"/>
                        <a:t>miste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daarna</a:t>
                      </a:r>
                      <a:r>
                        <a:rPr lang="en-US" dirty="0" smtClean="0"/>
                        <a:t> het contact met </a:t>
                      </a:r>
                      <a:r>
                        <a:rPr lang="en-US" dirty="0" err="1" smtClean="0"/>
                        <a:t>haar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vriendinnen</a:t>
                      </a:r>
                      <a:endParaRPr lang="en-US" dirty="0" smtClean="0"/>
                    </a:p>
                    <a:p>
                      <a:r>
                        <a:rPr lang="en-US" dirty="0" err="1" smtClean="0"/>
                        <a:t>Voelde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zich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vaker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eenzaam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is </a:t>
                      </a:r>
                      <a:r>
                        <a:rPr lang="en-US" dirty="0" err="1" smtClean="0"/>
                        <a:t>blij</a:t>
                      </a:r>
                      <a:r>
                        <a:rPr lang="en-US" dirty="0" smtClean="0"/>
                        <a:t> om </a:t>
                      </a:r>
                      <a:r>
                        <a:rPr lang="en-US" dirty="0" err="1" smtClean="0"/>
                        <a:t>haar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vriendinnen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weer</a:t>
                      </a:r>
                      <a:r>
                        <a:rPr lang="en-US" dirty="0" smtClean="0"/>
                        <a:t> IRL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te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zien</a:t>
                      </a:r>
                      <a:endParaRPr lang="en-US" baseline="0" dirty="0" smtClean="0"/>
                    </a:p>
                    <a:p>
                      <a:r>
                        <a:rPr lang="en-US" baseline="0" dirty="0" err="1" smtClean="0"/>
                        <a:t>vindt</a:t>
                      </a:r>
                      <a:r>
                        <a:rPr lang="en-US" baseline="0" dirty="0" smtClean="0"/>
                        <a:t> school nog steeds </a:t>
                      </a:r>
                      <a:r>
                        <a:rPr lang="en-US" baseline="0" dirty="0" err="1" smtClean="0"/>
                        <a:t>saai</a:t>
                      </a:r>
                      <a:endParaRPr lang="nl-NL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1559" y="3853831"/>
            <a:ext cx="3193693" cy="273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663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/>
              <a:t>Pim</a:t>
            </a:r>
            <a:endParaRPr lang="nl-NL" sz="4800" b="1" dirty="0"/>
          </a:p>
        </p:txBody>
      </p:sp>
      <p:graphicFrame>
        <p:nvGraphicFramePr>
          <p:cNvPr id="6" name="Tijdelijke aanduiding voor inhoud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8444396"/>
              </p:ext>
            </p:extLst>
          </p:nvPr>
        </p:nvGraphicFramePr>
        <p:xfrm>
          <a:off x="681038" y="2336797"/>
          <a:ext cx="9613900" cy="28259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6950"/>
                <a:gridCol w="4806950"/>
              </a:tblGrid>
              <a:tr h="85749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Tijdens</a:t>
                      </a:r>
                      <a:r>
                        <a:rPr lang="en-US" sz="3200" baseline="0" dirty="0" smtClean="0"/>
                        <a:t> lockdown</a:t>
                      </a:r>
                      <a:endParaRPr lang="nl-NL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Nu</a:t>
                      </a:r>
                      <a:endParaRPr lang="nl-NL" sz="3200" dirty="0"/>
                    </a:p>
                  </a:txBody>
                  <a:tcPr/>
                </a:tc>
              </a:tr>
              <a:tr h="1968428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geen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probleem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dat</a:t>
                      </a:r>
                      <a:r>
                        <a:rPr lang="en-US" baseline="0" dirty="0" smtClean="0"/>
                        <a:t> school </a:t>
                      </a:r>
                      <a:r>
                        <a:rPr lang="en-US" baseline="0" dirty="0" err="1" smtClean="0"/>
                        <a:t>dicht</a:t>
                      </a:r>
                      <a:r>
                        <a:rPr lang="en-US" baseline="0" dirty="0" smtClean="0"/>
                        <a:t> was</a:t>
                      </a:r>
                    </a:p>
                    <a:p>
                      <a:r>
                        <a:rPr lang="en-US" baseline="0" dirty="0" err="1" smtClean="0"/>
                        <a:t>baalde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dat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voetbal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niet</a:t>
                      </a:r>
                      <a:r>
                        <a:rPr lang="en-US" baseline="0" dirty="0" smtClean="0"/>
                        <a:t> door </a:t>
                      </a:r>
                      <a:r>
                        <a:rPr lang="en-US" baseline="0" dirty="0" err="1" smtClean="0"/>
                        <a:t>ging</a:t>
                      </a:r>
                      <a:r>
                        <a:rPr lang="en-US" baseline="0" dirty="0" smtClean="0"/>
                        <a:t>, maar </a:t>
                      </a:r>
                      <a:r>
                        <a:rPr lang="en-US" baseline="0" dirty="0" err="1" smtClean="0"/>
                        <a:t>voetbalde</a:t>
                      </a:r>
                      <a:r>
                        <a:rPr lang="en-US" baseline="0" dirty="0" smtClean="0"/>
                        <a:t> al </a:t>
                      </a:r>
                      <a:r>
                        <a:rPr lang="en-US" baseline="0" dirty="0" err="1" smtClean="0"/>
                        <a:t>snel</a:t>
                      </a:r>
                      <a:r>
                        <a:rPr lang="en-US" baseline="0" dirty="0" smtClean="0"/>
                        <a:t> met </a:t>
                      </a:r>
                      <a:r>
                        <a:rPr lang="en-US" baseline="0" dirty="0" err="1" smtClean="0"/>
                        <a:t>jongens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uit</a:t>
                      </a:r>
                      <a:r>
                        <a:rPr lang="en-US" baseline="0" dirty="0" smtClean="0"/>
                        <a:t> de </a:t>
                      </a:r>
                      <a:r>
                        <a:rPr lang="en-US" baseline="0" dirty="0" err="1" smtClean="0"/>
                        <a:t>buurt</a:t>
                      </a:r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>had </a:t>
                      </a:r>
                      <a:r>
                        <a:rPr lang="en-US" baseline="0" dirty="0" err="1" smtClean="0"/>
                        <a:t>eindelijk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tijd</a:t>
                      </a:r>
                      <a:r>
                        <a:rPr lang="en-US" baseline="0" dirty="0" smtClean="0"/>
                        <a:t> om </a:t>
                      </a:r>
                      <a:r>
                        <a:rPr lang="en-US" baseline="0" dirty="0" err="1" smtClean="0"/>
                        <a:t>te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sleutelen</a:t>
                      </a:r>
                      <a:endParaRPr lang="en-US" baseline="0" dirty="0" smtClean="0"/>
                    </a:p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Vindt</a:t>
                      </a:r>
                      <a:r>
                        <a:rPr lang="en-US" dirty="0" smtClean="0"/>
                        <a:t> het lasting om </a:t>
                      </a:r>
                      <a:r>
                        <a:rPr lang="en-US" dirty="0" err="1" smtClean="0"/>
                        <a:t>weer</a:t>
                      </a:r>
                      <a:r>
                        <a:rPr lang="en-US" dirty="0" smtClean="0"/>
                        <a:t> van </a:t>
                      </a:r>
                      <a:r>
                        <a:rPr lang="en-US" dirty="0" err="1" smtClean="0"/>
                        <a:t>alles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te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moeten</a:t>
                      </a:r>
                      <a:r>
                        <a:rPr lang="en-US" dirty="0" smtClean="0"/>
                        <a:t>: </a:t>
                      </a:r>
                      <a:r>
                        <a:rPr lang="en-US" dirty="0" err="1" smtClean="0"/>
                        <a:t>huiswerk</a:t>
                      </a:r>
                      <a:r>
                        <a:rPr lang="en-US" dirty="0" smtClean="0"/>
                        <a:t>, </a:t>
                      </a:r>
                      <a:r>
                        <a:rPr lang="en-US" dirty="0" err="1" smtClean="0"/>
                        <a:t>opletten</a:t>
                      </a:r>
                      <a:r>
                        <a:rPr lang="en-US" dirty="0" smtClean="0"/>
                        <a:t> in de </a:t>
                      </a:r>
                      <a:r>
                        <a:rPr lang="en-US" dirty="0" err="1" smtClean="0"/>
                        <a:t>klas</a:t>
                      </a:r>
                      <a:r>
                        <a:rPr lang="en-US" dirty="0" smtClean="0"/>
                        <a:t>, </a:t>
                      </a:r>
                      <a:r>
                        <a:rPr lang="en-US" dirty="0" err="1" smtClean="0"/>
                        <a:t>gezag</a:t>
                      </a:r>
                      <a:r>
                        <a:rPr lang="en-US" dirty="0" smtClean="0"/>
                        <a:t>,</a:t>
                      </a:r>
                      <a:r>
                        <a:rPr lang="en-US" baseline="0" dirty="0" smtClean="0"/>
                        <a:t> op </a:t>
                      </a:r>
                      <a:r>
                        <a:rPr lang="en-US" baseline="0" dirty="0" err="1" smtClean="0"/>
                        <a:t>tijd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komen</a:t>
                      </a:r>
                      <a:r>
                        <a:rPr lang="en-US" baseline="0" dirty="0" smtClean="0"/>
                        <a:t>.</a:t>
                      </a:r>
                    </a:p>
                    <a:p>
                      <a:r>
                        <a:rPr lang="en-US" baseline="0" dirty="0" smtClean="0"/>
                        <a:t>“Het </a:t>
                      </a:r>
                      <a:r>
                        <a:rPr lang="en-US" baseline="0" dirty="0" err="1" smtClean="0"/>
                        <a:t>lijkt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wel</a:t>
                      </a:r>
                      <a:r>
                        <a:rPr lang="en-US" baseline="0" dirty="0" smtClean="0"/>
                        <a:t> of school nog </a:t>
                      </a:r>
                      <a:r>
                        <a:rPr lang="en-US" baseline="0" dirty="0" err="1" smtClean="0"/>
                        <a:t>saaier</a:t>
                      </a:r>
                      <a:r>
                        <a:rPr lang="en-US" baseline="0" dirty="0" smtClean="0"/>
                        <a:t> is </a:t>
                      </a:r>
                      <a:r>
                        <a:rPr lang="en-US" baseline="0" dirty="0" err="1" smtClean="0"/>
                        <a:t>als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vroeger</a:t>
                      </a:r>
                      <a:r>
                        <a:rPr lang="en-US" baseline="0" dirty="0" smtClean="0"/>
                        <a:t>”</a:t>
                      </a:r>
                    </a:p>
                    <a:p>
                      <a:endParaRPr lang="nl-NL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77347" y="211061"/>
            <a:ext cx="2432239" cy="359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981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/>
              <a:t>Amal</a:t>
            </a:r>
            <a:endParaRPr lang="nl-NL" sz="48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fontAlgn="t">
              <a:buNone/>
            </a:pPr>
            <a:endParaRPr lang="nl-NL" dirty="0"/>
          </a:p>
        </p:txBody>
      </p:sp>
      <p:graphicFrame>
        <p:nvGraphicFramePr>
          <p:cNvPr id="4" name="Tijdelijke aanduiding voor inhoud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5330292"/>
              </p:ext>
            </p:extLst>
          </p:nvPr>
        </p:nvGraphicFramePr>
        <p:xfrm>
          <a:off x="681038" y="2336797"/>
          <a:ext cx="9613900" cy="28259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6950"/>
                <a:gridCol w="4806950"/>
              </a:tblGrid>
              <a:tr h="85749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Tijdens</a:t>
                      </a:r>
                      <a:r>
                        <a:rPr lang="en-US" sz="3200" baseline="0" dirty="0" smtClean="0"/>
                        <a:t> lockdown</a:t>
                      </a:r>
                      <a:endParaRPr lang="nl-NL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Nu</a:t>
                      </a:r>
                      <a:endParaRPr lang="nl-NL" sz="3200" dirty="0"/>
                    </a:p>
                  </a:txBody>
                  <a:tcPr/>
                </a:tc>
              </a:tr>
              <a:tr h="1968428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vond</a:t>
                      </a:r>
                      <a:r>
                        <a:rPr lang="en-US" dirty="0" smtClean="0"/>
                        <a:t> de lockdown </a:t>
                      </a:r>
                      <a:r>
                        <a:rPr lang="en-US" dirty="0" err="1" smtClean="0"/>
                        <a:t>geen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probleem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had </a:t>
                      </a:r>
                      <a:r>
                        <a:rPr lang="en-US" dirty="0" err="1" smtClean="0"/>
                        <a:t>er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ook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geen</a:t>
                      </a:r>
                      <a:r>
                        <a:rPr lang="en-US" baseline="0" dirty="0" smtClean="0"/>
                        <a:t> last van, </a:t>
                      </a:r>
                      <a:r>
                        <a:rPr lang="en-US" baseline="0" dirty="0" err="1" smtClean="0"/>
                        <a:t>ook</a:t>
                      </a:r>
                      <a:r>
                        <a:rPr lang="en-US" baseline="0" dirty="0" smtClean="0"/>
                        <a:t> al </a:t>
                      </a:r>
                      <a:r>
                        <a:rPr lang="en-US" baseline="0" dirty="0" err="1" smtClean="0"/>
                        <a:t>miste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hij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z’n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vrienden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wel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Maakt</a:t>
                      </a:r>
                      <a:r>
                        <a:rPr lang="en-US" dirty="0" smtClean="0"/>
                        <a:t> het </a:t>
                      </a:r>
                      <a:r>
                        <a:rPr lang="en-US" dirty="0" err="1" smtClean="0"/>
                        <a:t>niet</a:t>
                      </a:r>
                      <a:r>
                        <a:rPr lang="en-US" dirty="0" smtClean="0"/>
                        <a:t> zo </a:t>
                      </a:r>
                      <a:r>
                        <a:rPr lang="en-US" dirty="0" err="1" smtClean="0"/>
                        <a:t>veel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uit</a:t>
                      </a:r>
                      <a:endParaRPr lang="nl-NL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2043" y="3252999"/>
            <a:ext cx="2577704" cy="282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281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/>
              <a:t>Jazz-Lynn</a:t>
            </a:r>
            <a:endParaRPr lang="nl-NL" sz="4800" b="1" dirty="0"/>
          </a:p>
        </p:txBody>
      </p:sp>
      <p:graphicFrame>
        <p:nvGraphicFramePr>
          <p:cNvPr id="4" name="Tijdelijke aanduiding voor inhoud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7961704"/>
              </p:ext>
            </p:extLst>
          </p:nvPr>
        </p:nvGraphicFramePr>
        <p:xfrm>
          <a:off x="681038" y="2336797"/>
          <a:ext cx="9613900" cy="28259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6950"/>
                <a:gridCol w="4806950"/>
              </a:tblGrid>
              <a:tr h="85749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Tijdens</a:t>
                      </a:r>
                      <a:r>
                        <a:rPr lang="en-US" sz="3200" baseline="0" dirty="0" smtClean="0"/>
                        <a:t> lockdown</a:t>
                      </a:r>
                      <a:endParaRPr lang="nl-NL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Nu</a:t>
                      </a:r>
                      <a:endParaRPr lang="nl-NL" sz="3200" dirty="0"/>
                    </a:p>
                  </a:txBody>
                  <a:tcPr/>
                </a:tc>
              </a:tr>
              <a:tr h="1968428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werd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stil</a:t>
                      </a:r>
                      <a:r>
                        <a:rPr lang="en-US" dirty="0" smtClean="0"/>
                        <a:t>, </a:t>
                      </a:r>
                      <a:r>
                        <a:rPr lang="en-US" dirty="0" err="1" smtClean="0"/>
                        <a:t>onbereikbaar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ook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voor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ouders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somber</a:t>
                      </a:r>
                    </a:p>
                    <a:p>
                      <a:r>
                        <a:rPr lang="en-US" dirty="0" err="1" smtClean="0"/>
                        <a:t>maakte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zich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zorgen</a:t>
                      </a:r>
                      <a:r>
                        <a:rPr lang="en-US" dirty="0" smtClean="0"/>
                        <a:t> over de </a:t>
                      </a:r>
                      <a:r>
                        <a:rPr lang="en-US" dirty="0" err="1" smtClean="0"/>
                        <a:t>wereld</a:t>
                      </a:r>
                      <a:endParaRPr lang="en-US" dirty="0" smtClean="0"/>
                    </a:p>
                    <a:p>
                      <a:r>
                        <a:rPr lang="en-US" dirty="0" err="1" smtClean="0"/>
                        <a:t>verfde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haar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haren</a:t>
                      </a:r>
                      <a:endParaRPr lang="en-US" dirty="0" smtClean="0"/>
                    </a:p>
                    <a:p>
                      <a:r>
                        <a:rPr lang="en-US" dirty="0" err="1" smtClean="0"/>
                        <a:t>sneed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zichzelf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is nog steeds </a:t>
                      </a:r>
                      <a:r>
                        <a:rPr lang="en-US" dirty="0" err="1" smtClean="0"/>
                        <a:t>niet</a:t>
                      </a:r>
                      <a:r>
                        <a:rPr lang="en-US" dirty="0" smtClean="0"/>
                        <a:t> de </a:t>
                      </a:r>
                      <a:r>
                        <a:rPr lang="en-US" dirty="0" err="1" smtClean="0"/>
                        <a:t>oude</a:t>
                      </a:r>
                      <a:endParaRPr lang="en-US" dirty="0" smtClean="0"/>
                    </a:p>
                    <a:p>
                      <a:r>
                        <a:rPr lang="en-US" dirty="0" err="1" smtClean="0"/>
                        <a:t>loopt</a:t>
                      </a:r>
                      <a:r>
                        <a:rPr lang="en-US" dirty="0" smtClean="0"/>
                        <a:t> wat </a:t>
                      </a:r>
                      <a:r>
                        <a:rPr lang="en-US" dirty="0" err="1" smtClean="0"/>
                        <a:t>krom</a:t>
                      </a:r>
                      <a:endParaRPr lang="en-US" dirty="0" smtClean="0"/>
                    </a:p>
                    <a:p>
                      <a:r>
                        <a:rPr lang="en-US" dirty="0" err="1" smtClean="0"/>
                        <a:t>heeft</a:t>
                      </a:r>
                      <a:r>
                        <a:rPr lang="en-US" baseline="0" dirty="0" smtClean="0"/>
                        <a:t> contact met 1 </a:t>
                      </a:r>
                      <a:r>
                        <a:rPr lang="en-US" baseline="0" dirty="0" err="1" smtClean="0"/>
                        <a:t>jongen</a:t>
                      </a:r>
                      <a:endParaRPr lang="nl-NL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10761" y="3374379"/>
            <a:ext cx="2854959" cy="303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94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Band met </a:t>
            </a:r>
            <a:r>
              <a:rPr lang="en-US" dirty="0" err="1" smtClean="0"/>
              <a:t>docenten</a:t>
            </a:r>
            <a:endParaRPr lang="en-US" dirty="0" smtClean="0"/>
          </a:p>
          <a:p>
            <a:r>
              <a:rPr lang="en-US" dirty="0" err="1" smtClean="0"/>
              <a:t>Schoolcultuur</a:t>
            </a:r>
            <a:endParaRPr lang="en-US" dirty="0" smtClean="0"/>
          </a:p>
          <a:p>
            <a:r>
              <a:rPr lang="en-US" dirty="0" smtClean="0"/>
              <a:t>“we </a:t>
            </a:r>
            <a:r>
              <a:rPr lang="en-US" dirty="0" err="1" smtClean="0"/>
              <a:t>lopen</a:t>
            </a:r>
            <a:r>
              <a:rPr lang="en-US" dirty="0" smtClean="0"/>
              <a:t> </a:t>
            </a:r>
            <a:r>
              <a:rPr lang="en-US" dirty="0" err="1" smtClean="0"/>
              <a:t>achter</a:t>
            </a:r>
            <a:r>
              <a:rPr lang="en-US" dirty="0" smtClean="0"/>
              <a:t>”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2927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 smtClean="0"/>
              <a:t>Motifire</a:t>
            </a:r>
            <a:endParaRPr lang="nl-NL" sz="48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509121" y="3942439"/>
            <a:ext cx="9613861" cy="3599316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2050" name="Afbeelding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062766"/>
            <a:ext cx="9039225" cy="467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Afbeelding 3" descr="Afbeelding met kaart&#10;&#10;Automatisch gegenereerde beschrijv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116" y="569059"/>
            <a:ext cx="2861884" cy="236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828800" y="160556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828800" y="673954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7788746"/>
      </p:ext>
    </p:extLst>
  </p:cSld>
  <p:clrMapOvr>
    <a:masterClrMapping/>
  </p:clrMapOvr>
</p:sld>
</file>

<file path=ppt/theme/theme1.xml><?xml version="1.0" encoding="utf-8"?>
<a:theme xmlns:a="http://schemas.openxmlformats.org/drawingml/2006/main" name="Berlijn">
  <a:themeElements>
    <a:clrScheme name="Berlin">
      <a:dk1>
        <a:sysClr val="windowText" lastClr="000000"/>
      </a:dk1>
      <a:lt1>
        <a:sysClr val="window" lastClr="FFFFFF"/>
      </a:lt1>
      <a:dk2>
        <a:srgbClr val="1F8094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D9975D6332C9498B029FA5EA4F595C" ma:contentTypeVersion="17" ma:contentTypeDescription="Een nieuw document maken." ma:contentTypeScope="" ma:versionID="9c3c14feae6770f626deee82bccd50a4">
  <xsd:schema xmlns:xsd="http://www.w3.org/2001/XMLSchema" xmlns:xs="http://www.w3.org/2001/XMLSchema" xmlns:p="http://schemas.microsoft.com/office/2006/metadata/properties" xmlns:ns2="d5166929-90fd-4e59-b996-962900748335" xmlns:ns3="af7e04eb-7fd6-4c4b-9665-de265bbc74e6" targetNamespace="http://schemas.microsoft.com/office/2006/metadata/properties" ma:root="true" ma:fieldsID="d5074d8852e2183bc606b8f14c01dc0b" ns2:_="" ns3:_="">
    <xsd:import namespace="d5166929-90fd-4e59-b996-962900748335"/>
    <xsd:import namespace="af7e04eb-7fd6-4c4b-9665-de265bbc74e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166929-90fd-4e59-b996-9629007483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a29988f5-9d34-4ef4-8a74-6c0d695e6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7e04eb-7fd6-4c4b-9665-de265bbc74e6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a4f7d8a-2081-433e-be6f-2bda0e80a92f}" ma:internalName="TaxCatchAll" ma:showField="CatchAllData" ma:web="af7e04eb-7fd6-4c4b-9665-de265bbc74e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F082612-4676-4670-9BC8-9DBE28BD9223}"/>
</file>

<file path=customXml/itemProps2.xml><?xml version="1.0" encoding="utf-8"?>
<ds:datastoreItem xmlns:ds="http://schemas.openxmlformats.org/officeDocument/2006/customXml" ds:itemID="{2978F257-7E6B-4309-90E0-5C20C5056E2C}"/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TM04033917[[fn=Berlijn]]</Template>
  <TotalTime>100</TotalTime>
  <Words>226</Words>
  <Application>Microsoft Office PowerPoint</Application>
  <PresentationFormat>Breedbeeld</PresentationFormat>
  <Paragraphs>52</Paragraphs>
  <Slides>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1" baseType="lpstr">
      <vt:lpstr>Arial</vt:lpstr>
      <vt:lpstr>Trebuchet MS</vt:lpstr>
      <vt:lpstr>Berlijn</vt:lpstr>
      <vt:lpstr>Workshop Corona en  motivatie </vt:lpstr>
      <vt:lpstr>Noud</vt:lpstr>
      <vt:lpstr>Kiki</vt:lpstr>
      <vt:lpstr>Pim</vt:lpstr>
      <vt:lpstr>Amal</vt:lpstr>
      <vt:lpstr>Jazz-Lynn</vt:lpstr>
      <vt:lpstr>PowerPoint-presentatie</vt:lpstr>
      <vt:lpstr>Motifire</vt:lpstr>
    </vt:vector>
  </TitlesOfParts>
  <Company>Vinny27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Workshop Corona en  motivatie</dc:title>
  <dc:creator>Rob Ruijs</dc:creator>
  <cp:lastModifiedBy>Rob Ruijs</cp:lastModifiedBy>
  <cp:revision>8</cp:revision>
  <dcterms:created xsi:type="dcterms:W3CDTF">2022-11-02T20:16:32Z</dcterms:created>
  <dcterms:modified xsi:type="dcterms:W3CDTF">2022-11-14T09:40:22Z</dcterms:modified>
</cp:coreProperties>
</file>